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56" r:id="rId5"/>
    <p:sldId id="257" r:id="rId6"/>
    <p:sldId id="382" r:id="rId7"/>
    <p:sldId id="277" r:id="rId8"/>
    <p:sldId id="363" r:id="rId9"/>
    <p:sldId id="392" r:id="rId10"/>
    <p:sldId id="268" r:id="rId11"/>
    <p:sldId id="388" r:id="rId12"/>
    <p:sldId id="390" r:id="rId13"/>
    <p:sldId id="391" r:id="rId14"/>
    <p:sldId id="258" r:id="rId15"/>
    <p:sldId id="36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4B"/>
    <a:srgbClr val="073ACB"/>
    <a:srgbClr val="FFFFFF"/>
    <a:srgbClr val="0A0096"/>
    <a:srgbClr val="45607B"/>
    <a:srgbClr val="1E2A36"/>
    <a:srgbClr val="33475B"/>
    <a:srgbClr val="D62AE3"/>
    <a:srgbClr val="000000"/>
    <a:srgbClr val="F5E7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3" autoAdjust="0"/>
    <p:restoredTop sz="95522" autoAdjust="0"/>
  </p:normalViewPr>
  <p:slideViewPr>
    <p:cSldViewPr snapToGrid="0">
      <p:cViewPr varScale="1">
        <p:scale>
          <a:sx n="97" d="100"/>
          <a:sy n="97" d="100"/>
        </p:scale>
        <p:origin x="72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9" d="100"/>
          <a:sy n="79" d="100"/>
        </p:scale>
        <p:origin x="322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2D61CA0F-F8BF-E44F-B0DD-9C68BA4A19C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5E0A17C-758E-8052-82FC-D5F1809E909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CD5701-03DC-4762-92C5-EAB685D40254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96D3265-EE5A-988A-5930-CBB54F9A2E1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2311AFF-0606-39AB-DF04-6CD4294AF8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8A5C00-C642-4BB4-87E3-807018D611F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0229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19CDEC-B5F5-D14C-AB8A-79334E910EE5}" type="datetimeFigureOut">
              <a:rPr lang="fr-FR" smtClean="0"/>
              <a:t>21/08/2025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4401B-9499-9348-92A1-9057C19A2F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487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74401B-9499-9348-92A1-9057C19A2FE5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2726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Utiliser les plates-formes institutionnelles pour simplifier vos démarches et optimiser vos demandes de soutien.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Accompagner le développement de votre club avec des ressources humaines qualifiées.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Embaucher un salarié : étapes, contrats et aides à l’emploi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annexe : Des outils pratiques pour appuyer votre gestion et faciliter vos actions au quotidien.</a:t>
            </a:r>
          </a:p>
          <a:p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74401B-9499-9348-92A1-9057C19A2FE5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35222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74401B-9499-9348-92A1-9057C19A2FE5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43469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74401B-9499-9348-92A1-9057C19A2FE5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6956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Présentation de la Fédération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France Judo incarne l’excellence sportive et fédérale, portée par ses médailles, l’engagement de ses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de  ses 5072 clubs</a:t>
            </a:r>
          </a:p>
          <a:p>
            <a:pPr lvl="0"/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 médailles témoignent de notre engagement et de notre excellence.</a:t>
            </a:r>
          </a:p>
          <a:p>
            <a:pPr lvl="0"/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Interface entre la fédération et les clubs les délégués clubs ont une mission d’accompagnement et de représentation fédérale auprès de clubs.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74401B-9499-9348-92A1-9057C19A2FE5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8594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Comprendre l’enjeu de la licence</a:t>
            </a:r>
          </a:p>
          <a:p>
            <a:pPr lvl="0"/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licence est le socle de la vie fédérale basé sur un principe fondateur du Judo « Entraide et prospérité mutuelle. </a:t>
            </a:r>
          </a:p>
          <a:p>
            <a:pPr lvl="0"/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Assurez la conformité juridique et administrative de votre structure. </a:t>
            </a:r>
          </a:p>
          <a:p>
            <a:pPr lvl="0"/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Sécurisez votre club avec des statuts solides, une assurance adaptée et un contrat club à jour.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74401B-9499-9348-92A1-9057C19A2FE5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221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Organiser une AG de club : modèles, étapes</a:t>
            </a:r>
          </a:p>
          <a:p>
            <a:pPr lvl="0"/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Maîtrisez l’organisation d’une assemblée générale conforme et efficace.</a:t>
            </a:r>
          </a:p>
          <a:p>
            <a:pPr lvl="0"/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Grandes lignes d’une AG ordinaire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74401B-9499-9348-92A1-9057C19A2FE5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039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Anticipez chaque rentrée avec rigueur pour assurer une saison fluide, conforme et dynamique.</a:t>
            </a:r>
          </a:p>
          <a:p>
            <a:pPr lvl="0"/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Préparez la rentrée sportive : étapes clés et obligations légales</a:t>
            </a:r>
          </a:p>
          <a:p>
            <a:pPr lvl="0"/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Anticipez la rentrée avec les démarches administratives et sportives indispensables.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74401B-9499-9348-92A1-9057C19A2FE5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9194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3836FD-5EB4-5CE3-006E-505C0EFA6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082753B-C259-A557-0988-59F3A537E2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1E368B6-B214-6908-B7D9-C917F868DC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Développer son club :</a:t>
            </a:r>
          </a:p>
          <a:p>
            <a:pPr lvl="0"/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Explorez les leviers pour faire grandir votre club : toucher de nouveaux publics, proposer </a:t>
            </a:r>
          </a:p>
          <a:p>
            <a:pPr lvl="0"/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nouvelles pratiques.</a:t>
            </a:r>
          </a:p>
          <a:p>
            <a:pPr lvl="0"/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S’engager dans la lutte contre les dérives et en faire un axe de progrès.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C902652-6779-9064-4964-262CB89CB6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74401B-9499-9348-92A1-9057C19A2FE5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16435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Développer son club :</a:t>
            </a:r>
          </a:p>
          <a:p>
            <a:pPr lvl="0"/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Explorer les leviers pour faire grandir votre club : toucher de nouveaux publics, proposer </a:t>
            </a:r>
          </a:p>
          <a:p>
            <a:pPr lvl="0"/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nouvelles pratiques.</a:t>
            </a:r>
          </a:p>
          <a:p>
            <a:pPr lvl="0"/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S’engager dans lutte contre les dérives et en faire un axe de progrès.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74401B-9499-9348-92A1-9057C19A2FE5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0026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Accéder aux formations pour renforcer les compétences de votre équipe</a:t>
            </a:r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Former enseignants et dirigeants : diplômes, financements et Dojo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Academy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74401B-9499-9348-92A1-9057C19A2FE5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48307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Valoriser votre club grâce à une communication moderne et ciblée.</a:t>
            </a:r>
          </a:p>
          <a:p>
            <a:pPr lvl="0"/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Communiquer efficacement : réseaux sociaux, site club et Club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Kodomo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74401B-9499-9348-92A1-9057C19A2FE5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1494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de garde">
    <p:bg>
      <p:bgPr>
        <a:gradFill flip="none" rotWithShape="1">
          <a:gsLst>
            <a:gs pos="65000">
              <a:srgbClr val="0A0096">
                <a:lumMod val="100000"/>
              </a:srgbClr>
            </a:gs>
            <a:gs pos="100000">
              <a:srgbClr val="073ACB"/>
            </a:gs>
          </a:gsLst>
          <a:lin ang="1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que 5">
            <a:extLst>
              <a:ext uri="{FF2B5EF4-FFF2-40B4-BE49-F238E27FC236}">
                <a16:creationId xmlns:a16="http://schemas.microsoft.com/office/drawing/2014/main" id="{A5ADCC51-12BA-0939-43B6-1CC81E591A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451" b="7750"/>
          <a:stretch/>
        </p:blipFill>
        <p:spPr>
          <a:xfrm>
            <a:off x="94905" y="-4"/>
            <a:ext cx="6564184" cy="685800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43CCA1A-2351-2D77-9D63-E3C779122BF8}"/>
              </a:ext>
            </a:extLst>
          </p:cNvPr>
          <p:cNvSpPr/>
          <p:nvPr userDrawn="1"/>
        </p:nvSpPr>
        <p:spPr>
          <a:xfrm rot="10800000">
            <a:off x="1436914" y="-4"/>
            <a:ext cx="4750130" cy="6858001"/>
          </a:xfrm>
          <a:prstGeom prst="rect">
            <a:avLst/>
          </a:prstGeom>
          <a:gradFill>
            <a:gsLst>
              <a:gs pos="5000">
                <a:srgbClr val="0A0096">
                  <a:alpha val="0"/>
                </a:srgbClr>
              </a:gs>
              <a:gs pos="78000">
                <a:srgbClr val="0A0096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" name="Graphique 5">
            <a:extLst>
              <a:ext uri="{FF2B5EF4-FFF2-40B4-BE49-F238E27FC236}">
                <a16:creationId xmlns:a16="http://schemas.microsoft.com/office/drawing/2014/main" id="{17592943-A018-3DEA-34AA-57037D613F75}"/>
              </a:ext>
            </a:extLst>
          </p:cNvPr>
          <p:cNvGrpSpPr/>
          <p:nvPr userDrawn="1"/>
        </p:nvGrpSpPr>
        <p:grpSpPr>
          <a:xfrm>
            <a:off x="9000281" y="449891"/>
            <a:ext cx="2608604" cy="1005079"/>
            <a:chOff x="7443242" y="1620581"/>
            <a:chExt cx="1782855" cy="686921"/>
          </a:xfrm>
          <a:solidFill>
            <a:schemeClr val="bg1"/>
          </a:solidFill>
        </p:grpSpPr>
        <p:sp>
          <p:nvSpPr>
            <p:cNvPr id="9" name="Forme libre : forme 24">
              <a:extLst>
                <a:ext uri="{FF2B5EF4-FFF2-40B4-BE49-F238E27FC236}">
                  <a16:creationId xmlns:a16="http://schemas.microsoft.com/office/drawing/2014/main" id="{4F2A7251-DA74-6897-94C8-7A5FA28EA61C}"/>
                </a:ext>
              </a:extLst>
            </p:cNvPr>
            <p:cNvSpPr/>
            <p:nvPr/>
          </p:nvSpPr>
          <p:spPr>
            <a:xfrm>
              <a:off x="7937926" y="1718009"/>
              <a:ext cx="164565" cy="218969"/>
            </a:xfrm>
            <a:custGeom>
              <a:avLst/>
              <a:gdLst>
                <a:gd name="connsiteX0" fmla="*/ 61043 w 164565"/>
                <a:gd name="connsiteY0" fmla="*/ 148511 h 218969"/>
                <a:gd name="connsiteX1" fmla="*/ 153907 w 164565"/>
                <a:gd name="connsiteY1" fmla="*/ 148511 h 218969"/>
                <a:gd name="connsiteX2" fmla="*/ 153907 w 164565"/>
                <a:gd name="connsiteY2" fmla="*/ 93663 h 218969"/>
                <a:gd name="connsiteX3" fmla="*/ 61043 w 164565"/>
                <a:gd name="connsiteY3" fmla="*/ 93663 h 218969"/>
                <a:gd name="connsiteX4" fmla="*/ 61043 w 164565"/>
                <a:gd name="connsiteY4" fmla="*/ 57513 h 218969"/>
                <a:gd name="connsiteX5" fmla="*/ 164566 w 164565"/>
                <a:gd name="connsiteY5" fmla="*/ 57513 h 218969"/>
                <a:gd name="connsiteX6" fmla="*/ 164566 w 164565"/>
                <a:gd name="connsiteY6" fmla="*/ 0 h 218969"/>
                <a:gd name="connsiteX7" fmla="*/ 0 w 164565"/>
                <a:gd name="connsiteY7" fmla="*/ 0 h 218969"/>
                <a:gd name="connsiteX8" fmla="*/ 0 w 164565"/>
                <a:gd name="connsiteY8" fmla="*/ 218970 h 218969"/>
                <a:gd name="connsiteX9" fmla="*/ 61043 w 164565"/>
                <a:gd name="connsiteY9" fmla="*/ 218970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565" h="218969">
                  <a:moveTo>
                    <a:pt x="61043" y="148511"/>
                  </a:moveTo>
                  <a:lnTo>
                    <a:pt x="153907" y="148511"/>
                  </a:lnTo>
                  <a:lnTo>
                    <a:pt x="153907" y="93663"/>
                  </a:lnTo>
                  <a:lnTo>
                    <a:pt x="61043" y="93663"/>
                  </a:lnTo>
                  <a:lnTo>
                    <a:pt x="61043" y="57513"/>
                  </a:lnTo>
                  <a:lnTo>
                    <a:pt x="164566" y="57513"/>
                  </a:ln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61043" y="21897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orme libre : forme 25">
              <a:extLst>
                <a:ext uri="{FF2B5EF4-FFF2-40B4-BE49-F238E27FC236}">
                  <a16:creationId xmlns:a16="http://schemas.microsoft.com/office/drawing/2014/main" id="{FB8F8FF7-442E-6251-1B8B-926B81231240}"/>
                </a:ext>
              </a:extLst>
            </p:cNvPr>
            <p:cNvSpPr/>
            <p:nvPr/>
          </p:nvSpPr>
          <p:spPr>
            <a:xfrm>
              <a:off x="9061531" y="1718009"/>
              <a:ext cx="164565" cy="218969"/>
            </a:xfrm>
            <a:custGeom>
              <a:avLst/>
              <a:gdLst>
                <a:gd name="connsiteX0" fmla="*/ 164566 w 164565"/>
                <a:gd name="connsiteY0" fmla="*/ 55514 h 218969"/>
                <a:gd name="connsiteX1" fmla="*/ 164566 w 164565"/>
                <a:gd name="connsiteY1" fmla="*/ 0 h 218969"/>
                <a:gd name="connsiteX2" fmla="*/ 0 w 164565"/>
                <a:gd name="connsiteY2" fmla="*/ 0 h 218969"/>
                <a:gd name="connsiteX3" fmla="*/ 0 w 164565"/>
                <a:gd name="connsiteY3" fmla="*/ 218970 h 218969"/>
                <a:gd name="connsiteX4" fmla="*/ 164566 w 164565"/>
                <a:gd name="connsiteY4" fmla="*/ 218970 h 218969"/>
                <a:gd name="connsiteX5" fmla="*/ 164566 w 164565"/>
                <a:gd name="connsiteY5" fmla="*/ 163789 h 218969"/>
                <a:gd name="connsiteX6" fmla="*/ 61065 w 164565"/>
                <a:gd name="connsiteY6" fmla="*/ 164011 h 218969"/>
                <a:gd name="connsiteX7" fmla="*/ 61065 w 164565"/>
                <a:gd name="connsiteY7" fmla="*/ 135410 h 218969"/>
                <a:gd name="connsiteX8" fmla="*/ 142094 w 164565"/>
                <a:gd name="connsiteY8" fmla="*/ 135410 h 218969"/>
                <a:gd name="connsiteX9" fmla="*/ 142094 w 164565"/>
                <a:gd name="connsiteY9" fmla="*/ 83449 h 218969"/>
                <a:gd name="connsiteX10" fmla="*/ 61065 w 164565"/>
                <a:gd name="connsiteY10" fmla="*/ 83449 h 218969"/>
                <a:gd name="connsiteX11" fmla="*/ 61065 w 164565"/>
                <a:gd name="connsiteY11" fmla="*/ 55514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565" h="218969">
                  <a:moveTo>
                    <a:pt x="164566" y="55514"/>
                  </a:move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164566" y="218970"/>
                  </a:lnTo>
                  <a:lnTo>
                    <a:pt x="164566" y="163789"/>
                  </a:lnTo>
                  <a:lnTo>
                    <a:pt x="61065" y="164011"/>
                  </a:lnTo>
                  <a:lnTo>
                    <a:pt x="61065" y="135410"/>
                  </a:lnTo>
                  <a:lnTo>
                    <a:pt x="142094" y="135410"/>
                  </a:lnTo>
                  <a:lnTo>
                    <a:pt x="142094" y="83449"/>
                  </a:lnTo>
                  <a:lnTo>
                    <a:pt x="61065" y="83449"/>
                  </a:lnTo>
                  <a:lnTo>
                    <a:pt x="61065" y="55514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orme libre : forme 26">
              <a:extLst>
                <a:ext uri="{FF2B5EF4-FFF2-40B4-BE49-F238E27FC236}">
                  <a16:creationId xmlns:a16="http://schemas.microsoft.com/office/drawing/2014/main" id="{7C77BE0F-2DD8-78BC-7D08-9152C6B7DD25}"/>
                </a:ext>
              </a:extLst>
            </p:cNvPr>
            <p:cNvSpPr/>
            <p:nvPr/>
          </p:nvSpPr>
          <p:spPr>
            <a:xfrm>
              <a:off x="8587175" y="1718032"/>
              <a:ext cx="208066" cy="218947"/>
            </a:xfrm>
            <a:custGeom>
              <a:avLst/>
              <a:gdLst>
                <a:gd name="connsiteX0" fmla="*/ 61287 w 208066"/>
                <a:gd name="connsiteY0" fmla="*/ 97971 h 218947"/>
                <a:gd name="connsiteX1" fmla="*/ 146824 w 208066"/>
                <a:gd name="connsiteY1" fmla="*/ 218948 h 218947"/>
                <a:gd name="connsiteX2" fmla="*/ 208067 w 208066"/>
                <a:gd name="connsiteY2" fmla="*/ 218948 h 218947"/>
                <a:gd name="connsiteX3" fmla="*/ 208067 w 208066"/>
                <a:gd name="connsiteY3" fmla="*/ 0 h 218947"/>
                <a:gd name="connsiteX4" fmla="*/ 146779 w 208066"/>
                <a:gd name="connsiteY4" fmla="*/ 0 h 218947"/>
                <a:gd name="connsiteX5" fmla="*/ 146779 w 208066"/>
                <a:gd name="connsiteY5" fmla="*/ 121665 h 218947"/>
                <a:gd name="connsiteX6" fmla="*/ 60777 w 208066"/>
                <a:gd name="connsiteY6" fmla="*/ 0 h 218947"/>
                <a:gd name="connsiteX7" fmla="*/ 0 w 208066"/>
                <a:gd name="connsiteY7" fmla="*/ 0 h 218947"/>
                <a:gd name="connsiteX8" fmla="*/ 0 w 208066"/>
                <a:gd name="connsiteY8" fmla="*/ 218948 h 218947"/>
                <a:gd name="connsiteX9" fmla="*/ 61287 w 208066"/>
                <a:gd name="connsiteY9" fmla="*/ 218948 h 21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066" h="218947">
                  <a:moveTo>
                    <a:pt x="61287" y="97971"/>
                  </a:moveTo>
                  <a:lnTo>
                    <a:pt x="146824" y="218948"/>
                  </a:lnTo>
                  <a:lnTo>
                    <a:pt x="208067" y="218948"/>
                  </a:lnTo>
                  <a:lnTo>
                    <a:pt x="208067" y="0"/>
                  </a:lnTo>
                  <a:lnTo>
                    <a:pt x="146779" y="0"/>
                  </a:lnTo>
                  <a:lnTo>
                    <a:pt x="146779" y="121665"/>
                  </a:lnTo>
                  <a:lnTo>
                    <a:pt x="60777" y="0"/>
                  </a:lnTo>
                  <a:lnTo>
                    <a:pt x="0" y="0"/>
                  </a:lnTo>
                  <a:lnTo>
                    <a:pt x="0" y="218948"/>
                  </a:lnTo>
                  <a:lnTo>
                    <a:pt x="61287" y="21894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orme libre : forme 27">
              <a:extLst>
                <a:ext uri="{FF2B5EF4-FFF2-40B4-BE49-F238E27FC236}">
                  <a16:creationId xmlns:a16="http://schemas.microsoft.com/office/drawing/2014/main" id="{34CC5C8D-8407-6C7D-D55A-8F36A3706536}"/>
                </a:ext>
              </a:extLst>
            </p:cNvPr>
            <p:cNvSpPr/>
            <p:nvPr/>
          </p:nvSpPr>
          <p:spPr>
            <a:xfrm>
              <a:off x="8368249" y="2003907"/>
              <a:ext cx="209310" cy="218969"/>
            </a:xfrm>
            <a:custGeom>
              <a:avLst/>
              <a:gdLst>
                <a:gd name="connsiteX0" fmla="*/ 104011 w 209310"/>
                <a:gd name="connsiteY0" fmla="*/ 0 h 218969"/>
                <a:gd name="connsiteX1" fmla="*/ 0 w 209310"/>
                <a:gd name="connsiteY1" fmla="*/ 0 h 218969"/>
                <a:gd name="connsiteX2" fmla="*/ 0 w 209310"/>
                <a:gd name="connsiteY2" fmla="*/ 218970 h 218969"/>
                <a:gd name="connsiteX3" fmla="*/ 104011 w 209310"/>
                <a:gd name="connsiteY3" fmla="*/ 218970 h 218969"/>
                <a:gd name="connsiteX4" fmla="*/ 209310 w 209310"/>
                <a:gd name="connsiteY4" fmla="*/ 109740 h 218969"/>
                <a:gd name="connsiteX5" fmla="*/ 104011 w 209310"/>
                <a:gd name="connsiteY5" fmla="*/ 0 h 218969"/>
                <a:gd name="connsiteX6" fmla="*/ 100658 w 209310"/>
                <a:gd name="connsiteY6" fmla="*/ 163811 h 218969"/>
                <a:gd name="connsiteX7" fmla="*/ 61065 w 209310"/>
                <a:gd name="connsiteY7" fmla="*/ 164011 h 218969"/>
                <a:gd name="connsiteX8" fmla="*/ 61065 w 209310"/>
                <a:gd name="connsiteY8" fmla="*/ 55536 h 218969"/>
                <a:gd name="connsiteX9" fmla="*/ 100658 w 209310"/>
                <a:gd name="connsiteY9" fmla="*/ 55536 h 218969"/>
                <a:gd name="connsiteX10" fmla="*/ 144692 w 209310"/>
                <a:gd name="connsiteY10" fmla="*/ 111228 h 218969"/>
                <a:gd name="connsiteX11" fmla="*/ 100658 w 209310"/>
                <a:gd name="connsiteY11" fmla="*/ 163811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310" h="218969">
                  <a:moveTo>
                    <a:pt x="104011" y="0"/>
                  </a:moveTo>
                  <a:lnTo>
                    <a:pt x="0" y="0"/>
                  </a:lnTo>
                  <a:lnTo>
                    <a:pt x="0" y="218970"/>
                  </a:lnTo>
                  <a:lnTo>
                    <a:pt x="104011" y="218970"/>
                  </a:lnTo>
                  <a:cubicBezTo>
                    <a:pt x="154729" y="218970"/>
                    <a:pt x="209310" y="184795"/>
                    <a:pt x="209310" y="109740"/>
                  </a:cubicBezTo>
                  <a:cubicBezTo>
                    <a:pt x="209310" y="56891"/>
                    <a:pt x="176357" y="0"/>
                    <a:pt x="104011" y="0"/>
                  </a:cubicBezTo>
                  <a:close/>
                  <a:moveTo>
                    <a:pt x="100658" y="163811"/>
                  </a:moveTo>
                  <a:lnTo>
                    <a:pt x="61065" y="164011"/>
                  </a:lnTo>
                  <a:lnTo>
                    <a:pt x="61065" y="55536"/>
                  </a:lnTo>
                  <a:lnTo>
                    <a:pt x="100658" y="55536"/>
                  </a:lnTo>
                  <a:cubicBezTo>
                    <a:pt x="128238" y="55536"/>
                    <a:pt x="144692" y="76365"/>
                    <a:pt x="144692" y="111228"/>
                  </a:cubicBezTo>
                  <a:cubicBezTo>
                    <a:pt x="144714" y="147534"/>
                    <a:pt x="122597" y="163811"/>
                    <a:pt x="100658" y="163811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orme libre : forme 28">
              <a:extLst>
                <a:ext uri="{FF2B5EF4-FFF2-40B4-BE49-F238E27FC236}">
                  <a16:creationId xmlns:a16="http://schemas.microsoft.com/office/drawing/2014/main" id="{0DAD638F-8827-8327-BC92-BF213ADE225D}"/>
                </a:ext>
              </a:extLst>
            </p:cNvPr>
            <p:cNvSpPr/>
            <p:nvPr/>
          </p:nvSpPr>
          <p:spPr>
            <a:xfrm>
              <a:off x="8593947" y="2000465"/>
              <a:ext cx="228717" cy="225853"/>
            </a:xfrm>
            <a:custGeom>
              <a:avLst/>
              <a:gdLst>
                <a:gd name="connsiteX0" fmla="*/ 114337 w 228717"/>
                <a:gd name="connsiteY0" fmla="*/ 0 h 225853"/>
                <a:gd name="connsiteX1" fmla="*/ 0 w 228717"/>
                <a:gd name="connsiteY1" fmla="*/ 112916 h 225853"/>
                <a:gd name="connsiteX2" fmla="*/ 114337 w 228717"/>
                <a:gd name="connsiteY2" fmla="*/ 225854 h 225853"/>
                <a:gd name="connsiteX3" fmla="*/ 228718 w 228717"/>
                <a:gd name="connsiteY3" fmla="*/ 112916 h 225853"/>
                <a:gd name="connsiteX4" fmla="*/ 114337 w 228717"/>
                <a:gd name="connsiteY4" fmla="*/ 0 h 225853"/>
                <a:gd name="connsiteX5" fmla="*/ 114337 w 228717"/>
                <a:gd name="connsiteY5" fmla="*/ 167142 h 225853"/>
                <a:gd name="connsiteX6" fmla="*/ 64552 w 228717"/>
                <a:gd name="connsiteY6" fmla="*/ 112916 h 225853"/>
                <a:gd name="connsiteX7" fmla="*/ 114337 w 228717"/>
                <a:gd name="connsiteY7" fmla="*/ 58712 h 225853"/>
                <a:gd name="connsiteX8" fmla="*/ 164144 w 228717"/>
                <a:gd name="connsiteY8" fmla="*/ 112916 h 225853"/>
                <a:gd name="connsiteX9" fmla="*/ 114337 w 228717"/>
                <a:gd name="connsiteY9" fmla="*/ 167142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717" h="225853">
                  <a:moveTo>
                    <a:pt x="114337" y="0"/>
                  </a:moveTo>
                  <a:cubicBezTo>
                    <a:pt x="49163" y="0"/>
                    <a:pt x="0" y="48542"/>
                    <a:pt x="0" y="112916"/>
                  </a:cubicBezTo>
                  <a:cubicBezTo>
                    <a:pt x="0" y="178356"/>
                    <a:pt x="48075" y="225854"/>
                    <a:pt x="114337" y="225854"/>
                  </a:cubicBezTo>
                  <a:cubicBezTo>
                    <a:pt x="180621" y="225854"/>
                    <a:pt x="228718" y="178356"/>
                    <a:pt x="228718" y="112916"/>
                  </a:cubicBezTo>
                  <a:cubicBezTo>
                    <a:pt x="228718" y="48542"/>
                    <a:pt x="179532" y="0"/>
                    <a:pt x="114337" y="0"/>
                  </a:cubicBezTo>
                  <a:close/>
                  <a:moveTo>
                    <a:pt x="114337" y="167142"/>
                  </a:moveTo>
                  <a:cubicBezTo>
                    <a:pt x="85492" y="167142"/>
                    <a:pt x="64552" y="144337"/>
                    <a:pt x="64552" y="112916"/>
                  </a:cubicBezTo>
                  <a:cubicBezTo>
                    <a:pt x="64552" y="81517"/>
                    <a:pt x="85492" y="58712"/>
                    <a:pt x="114337" y="58712"/>
                  </a:cubicBezTo>
                  <a:cubicBezTo>
                    <a:pt x="143204" y="58712"/>
                    <a:pt x="164144" y="81517"/>
                    <a:pt x="164144" y="112916"/>
                  </a:cubicBezTo>
                  <a:cubicBezTo>
                    <a:pt x="164166" y="144337"/>
                    <a:pt x="143204" y="167142"/>
                    <a:pt x="114337" y="16714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orme libre : forme 29">
              <a:extLst>
                <a:ext uri="{FF2B5EF4-FFF2-40B4-BE49-F238E27FC236}">
                  <a16:creationId xmlns:a16="http://schemas.microsoft.com/office/drawing/2014/main" id="{BA2CD41D-F6CD-5ACE-F34B-A3E8A80624C5}"/>
                </a:ext>
              </a:extLst>
            </p:cNvPr>
            <p:cNvSpPr/>
            <p:nvPr/>
          </p:nvSpPr>
          <p:spPr>
            <a:xfrm>
              <a:off x="8131915" y="2003885"/>
              <a:ext cx="206157" cy="222411"/>
            </a:xfrm>
            <a:custGeom>
              <a:avLst/>
              <a:gdLst>
                <a:gd name="connsiteX0" fmla="*/ 144381 w 206157"/>
                <a:gd name="connsiteY0" fmla="*/ 115425 h 222411"/>
                <a:gd name="connsiteX1" fmla="*/ 102612 w 206157"/>
                <a:gd name="connsiteY1" fmla="*/ 164344 h 222411"/>
                <a:gd name="connsiteX2" fmla="*/ 61776 w 206157"/>
                <a:gd name="connsiteY2" fmla="*/ 115425 h 222411"/>
                <a:gd name="connsiteX3" fmla="*/ 61776 w 206157"/>
                <a:gd name="connsiteY3" fmla="*/ 0 h 222411"/>
                <a:gd name="connsiteX4" fmla="*/ 0 w 206157"/>
                <a:gd name="connsiteY4" fmla="*/ 0 h 222411"/>
                <a:gd name="connsiteX5" fmla="*/ 0 w 206157"/>
                <a:gd name="connsiteY5" fmla="*/ 119600 h 222411"/>
                <a:gd name="connsiteX6" fmla="*/ 102834 w 206157"/>
                <a:gd name="connsiteY6" fmla="*/ 222412 h 222411"/>
                <a:gd name="connsiteX7" fmla="*/ 206157 w 206157"/>
                <a:gd name="connsiteY7" fmla="*/ 119600 h 222411"/>
                <a:gd name="connsiteX8" fmla="*/ 206157 w 206157"/>
                <a:gd name="connsiteY8" fmla="*/ 0 h 222411"/>
                <a:gd name="connsiteX9" fmla="*/ 144381 w 206157"/>
                <a:gd name="connsiteY9" fmla="*/ 0 h 222411"/>
                <a:gd name="connsiteX10" fmla="*/ 144381 w 206157"/>
                <a:gd name="connsiteY10" fmla="*/ 115425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157" h="222411">
                  <a:moveTo>
                    <a:pt x="144381" y="115425"/>
                  </a:moveTo>
                  <a:cubicBezTo>
                    <a:pt x="144381" y="137742"/>
                    <a:pt x="137142" y="164344"/>
                    <a:pt x="102612" y="164344"/>
                  </a:cubicBezTo>
                  <a:cubicBezTo>
                    <a:pt x="68860" y="164344"/>
                    <a:pt x="61776" y="137742"/>
                    <a:pt x="61776" y="115425"/>
                  </a:cubicBezTo>
                  <a:lnTo>
                    <a:pt x="61776" y="0"/>
                  </a:lnTo>
                  <a:lnTo>
                    <a:pt x="0" y="0"/>
                  </a:lnTo>
                  <a:lnTo>
                    <a:pt x="0" y="119600"/>
                  </a:lnTo>
                  <a:cubicBezTo>
                    <a:pt x="0" y="167031"/>
                    <a:pt x="26935" y="222412"/>
                    <a:pt x="102834" y="222412"/>
                  </a:cubicBezTo>
                  <a:cubicBezTo>
                    <a:pt x="165610" y="222412"/>
                    <a:pt x="206157" y="182064"/>
                    <a:pt x="206157" y="119600"/>
                  </a:cubicBezTo>
                  <a:lnTo>
                    <a:pt x="206157" y="0"/>
                  </a:lnTo>
                  <a:lnTo>
                    <a:pt x="144381" y="0"/>
                  </a:lnTo>
                  <a:lnTo>
                    <a:pt x="144381" y="11542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orme libre : forme 33">
              <a:extLst>
                <a:ext uri="{FF2B5EF4-FFF2-40B4-BE49-F238E27FC236}">
                  <a16:creationId xmlns:a16="http://schemas.microsoft.com/office/drawing/2014/main" id="{1330F839-D7B5-86F8-E5CC-03DC068C78F5}"/>
                </a:ext>
              </a:extLst>
            </p:cNvPr>
            <p:cNvSpPr/>
            <p:nvPr/>
          </p:nvSpPr>
          <p:spPr>
            <a:xfrm>
              <a:off x="8332032" y="1718009"/>
              <a:ext cx="240509" cy="218969"/>
            </a:xfrm>
            <a:custGeom>
              <a:avLst/>
              <a:gdLst>
                <a:gd name="connsiteX0" fmla="*/ 76743 w 240509"/>
                <a:gd name="connsiteY0" fmla="*/ 187571 h 218969"/>
                <a:gd name="connsiteX1" fmla="*/ 163633 w 240509"/>
                <a:gd name="connsiteY1" fmla="*/ 187571 h 218969"/>
                <a:gd name="connsiteX2" fmla="*/ 173493 w 240509"/>
                <a:gd name="connsiteY2" fmla="*/ 218970 h 218969"/>
                <a:gd name="connsiteX3" fmla="*/ 240509 w 240509"/>
                <a:gd name="connsiteY3" fmla="*/ 218970 h 218969"/>
                <a:gd name="connsiteX4" fmla="*/ 158659 w 240509"/>
                <a:gd name="connsiteY4" fmla="*/ 0 h 218969"/>
                <a:gd name="connsiteX5" fmla="*/ 81206 w 240509"/>
                <a:gd name="connsiteY5" fmla="*/ 0 h 218969"/>
                <a:gd name="connsiteX6" fmla="*/ 0 w 240509"/>
                <a:gd name="connsiteY6" fmla="*/ 218948 h 218969"/>
                <a:gd name="connsiteX7" fmla="*/ 67017 w 240509"/>
                <a:gd name="connsiteY7" fmla="*/ 218970 h 218969"/>
                <a:gd name="connsiteX8" fmla="*/ 76743 w 240509"/>
                <a:gd name="connsiteY8" fmla="*/ 187571 h 218969"/>
                <a:gd name="connsiteX9" fmla="*/ 125018 w 240509"/>
                <a:gd name="connsiteY9" fmla="*/ 64485 h 218969"/>
                <a:gd name="connsiteX10" fmla="*/ 147268 w 240509"/>
                <a:gd name="connsiteY10" fmla="*/ 135388 h 218969"/>
                <a:gd name="connsiteX11" fmla="*/ 92931 w 240509"/>
                <a:gd name="connsiteY11" fmla="*/ 135388 h 218969"/>
                <a:gd name="connsiteX12" fmla="*/ 114892 w 240509"/>
                <a:gd name="connsiteY12" fmla="*/ 64485 h 218969"/>
                <a:gd name="connsiteX13" fmla="*/ 125018 w 240509"/>
                <a:gd name="connsiteY13" fmla="*/ 64485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509" h="218969">
                  <a:moveTo>
                    <a:pt x="76743" y="187571"/>
                  </a:moveTo>
                  <a:lnTo>
                    <a:pt x="163633" y="187571"/>
                  </a:lnTo>
                  <a:lnTo>
                    <a:pt x="173493" y="218970"/>
                  </a:lnTo>
                  <a:lnTo>
                    <a:pt x="240509" y="218970"/>
                  </a:lnTo>
                  <a:lnTo>
                    <a:pt x="158659" y="0"/>
                  </a:lnTo>
                  <a:lnTo>
                    <a:pt x="81206" y="0"/>
                  </a:lnTo>
                  <a:lnTo>
                    <a:pt x="0" y="218948"/>
                  </a:lnTo>
                  <a:lnTo>
                    <a:pt x="67017" y="218970"/>
                  </a:lnTo>
                  <a:lnTo>
                    <a:pt x="76743" y="187571"/>
                  </a:lnTo>
                  <a:close/>
                  <a:moveTo>
                    <a:pt x="125018" y="64485"/>
                  </a:moveTo>
                  <a:lnTo>
                    <a:pt x="147268" y="135388"/>
                  </a:lnTo>
                  <a:lnTo>
                    <a:pt x="92931" y="135388"/>
                  </a:lnTo>
                  <a:lnTo>
                    <a:pt x="114892" y="64485"/>
                  </a:lnTo>
                  <a:lnTo>
                    <a:pt x="125018" y="6448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orme libre : forme 36">
              <a:extLst>
                <a:ext uri="{FF2B5EF4-FFF2-40B4-BE49-F238E27FC236}">
                  <a16:creationId xmlns:a16="http://schemas.microsoft.com/office/drawing/2014/main" id="{A5B3C33C-09CB-A705-AF50-79FD160FE3BE}"/>
                </a:ext>
              </a:extLst>
            </p:cNvPr>
            <p:cNvSpPr/>
            <p:nvPr/>
          </p:nvSpPr>
          <p:spPr>
            <a:xfrm>
              <a:off x="8131915" y="1717987"/>
              <a:ext cx="190657" cy="218992"/>
            </a:xfrm>
            <a:custGeom>
              <a:avLst/>
              <a:gdLst>
                <a:gd name="connsiteX0" fmla="*/ 61088 w 190657"/>
                <a:gd name="connsiteY0" fmla="*/ 155329 h 218992"/>
                <a:gd name="connsiteX1" fmla="*/ 69881 w 190657"/>
                <a:gd name="connsiteY1" fmla="*/ 155329 h 218992"/>
                <a:gd name="connsiteX2" fmla="*/ 190658 w 190657"/>
                <a:gd name="connsiteY2" fmla="*/ 218992 h 218992"/>
                <a:gd name="connsiteX3" fmla="*/ 190658 w 190657"/>
                <a:gd name="connsiteY3" fmla="*/ 165654 h 218992"/>
                <a:gd name="connsiteX4" fmla="*/ 127327 w 190657"/>
                <a:gd name="connsiteY4" fmla="*/ 149377 h 218992"/>
                <a:gd name="connsiteX5" fmla="*/ 180288 w 190657"/>
                <a:gd name="connsiteY5" fmla="*/ 76165 h 218992"/>
                <a:gd name="connsiteX6" fmla="*/ 97372 w 190657"/>
                <a:gd name="connsiteY6" fmla="*/ 0 h 218992"/>
                <a:gd name="connsiteX7" fmla="*/ 0 w 190657"/>
                <a:gd name="connsiteY7" fmla="*/ 0 h 218992"/>
                <a:gd name="connsiteX8" fmla="*/ 0 w 190657"/>
                <a:gd name="connsiteY8" fmla="*/ 218970 h 218992"/>
                <a:gd name="connsiteX9" fmla="*/ 61088 w 190657"/>
                <a:gd name="connsiteY9" fmla="*/ 218970 h 218992"/>
                <a:gd name="connsiteX10" fmla="*/ 61088 w 190657"/>
                <a:gd name="connsiteY10" fmla="*/ 155329 h 218992"/>
                <a:gd name="connsiteX11" fmla="*/ 61088 w 190657"/>
                <a:gd name="connsiteY11" fmla="*/ 51140 h 218992"/>
                <a:gd name="connsiteX12" fmla="*/ 86047 w 190657"/>
                <a:gd name="connsiteY12" fmla="*/ 51140 h 218992"/>
                <a:gd name="connsiteX13" fmla="*/ 117890 w 190657"/>
                <a:gd name="connsiteY13" fmla="*/ 77631 h 218992"/>
                <a:gd name="connsiteX14" fmla="*/ 86047 w 190657"/>
                <a:gd name="connsiteY14" fmla="*/ 104122 h 218992"/>
                <a:gd name="connsiteX15" fmla="*/ 61088 w 190657"/>
                <a:gd name="connsiteY15" fmla="*/ 104122 h 218992"/>
                <a:gd name="connsiteX16" fmla="*/ 61088 w 190657"/>
                <a:gd name="connsiteY16" fmla="*/ 51140 h 21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0657" h="218992">
                  <a:moveTo>
                    <a:pt x="61088" y="155329"/>
                  </a:moveTo>
                  <a:lnTo>
                    <a:pt x="69881" y="155329"/>
                  </a:lnTo>
                  <a:cubicBezTo>
                    <a:pt x="87201" y="195343"/>
                    <a:pt x="129392" y="218992"/>
                    <a:pt x="190658" y="218992"/>
                  </a:cubicBezTo>
                  <a:lnTo>
                    <a:pt x="190658" y="165654"/>
                  </a:lnTo>
                  <a:cubicBezTo>
                    <a:pt x="164366" y="165654"/>
                    <a:pt x="140961" y="161435"/>
                    <a:pt x="127327" y="149377"/>
                  </a:cubicBezTo>
                  <a:cubicBezTo>
                    <a:pt x="161102" y="138430"/>
                    <a:pt x="180288" y="112738"/>
                    <a:pt x="180288" y="76165"/>
                  </a:cubicBezTo>
                  <a:cubicBezTo>
                    <a:pt x="180288" y="29556"/>
                    <a:pt x="146202" y="0"/>
                    <a:pt x="97372" y="0"/>
                  </a:cubicBezTo>
                  <a:lnTo>
                    <a:pt x="0" y="0"/>
                  </a:lnTo>
                  <a:lnTo>
                    <a:pt x="0" y="218970"/>
                  </a:lnTo>
                  <a:lnTo>
                    <a:pt x="61088" y="218970"/>
                  </a:lnTo>
                  <a:lnTo>
                    <a:pt x="61088" y="155329"/>
                  </a:lnTo>
                  <a:close/>
                  <a:moveTo>
                    <a:pt x="61088" y="51140"/>
                  </a:moveTo>
                  <a:lnTo>
                    <a:pt x="86047" y="51140"/>
                  </a:lnTo>
                  <a:cubicBezTo>
                    <a:pt x="107164" y="51140"/>
                    <a:pt x="117890" y="60044"/>
                    <a:pt x="117890" y="77631"/>
                  </a:cubicBezTo>
                  <a:cubicBezTo>
                    <a:pt x="117890" y="94707"/>
                    <a:pt x="106587" y="104122"/>
                    <a:pt x="86047" y="104122"/>
                  </a:cubicBezTo>
                  <a:lnTo>
                    <a:pt x="61088" y="104122"/>
                  </a:lnTo>
                  <a:lnTo>
                    <a:pt x="61088" y="5114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orme libre : forme 39">
              <a:extLst>
                <a:ext uri="{FF2B5EF4-FFF2-40B4-BE49-F238E27FC236}">
                  <a16:creationId xmlns:a16="http://schemas.microsoft.com/office/drawing/2014/main" id="{335F030C-10D9-2C53-FF71-899F7CCF6700}"/>
                </a:ext>
              </a:extLst>
            </p:cNvPr>
            <p:cNvSpPr/>
            <p:nvPr/>
          </p:nvSpPr>
          <p:spPr>
            <a:xfrm>
              <a:off x="8820778" y="1714523"/>
              <a:ext cx="217437" cy="225853"/>
            </a:xfrm>
            <a:custGeom>
              <a:avLst/>
              <a:gdLst>
                <a:gd name="connsiteX0" fmla="*/ 159703 w 217437"/>
                <a:gd name="connsiteY0" fmla="*/ 128238 h 225853"/>
                <a:gd name="connsiteX1" fmla="*/ 113049 w 217437"/>
                <a:gd name="connsiteY1" fmla="*/ 167275 h 225853"/>
                <a:gd name="connsiteX2" fmla="*/ 64485 w 217437"/>
                <a:gd name="connsiteY2" fmla="*/ 112938 h 225853"/>
                <a:gd name="connsiteX3" fmla="*/ 113049 w 217437"/>
                <a:gd name="connsiteY3" fmla="*/ 58601 h 225853"/>
                <a:gd name="connsiteX4" fmla="*/ 159703 w 217437"/>
                <a:gd name="connsiteY4" fmla="*/ 98504 h 225853"/>
                <a:gd name="connsiteX5" fmla="*/ 160502 w 217437"/>
                <a:gd name="connsiteY5" fmla="*/ 101546 h 225853"/>
                <a:gd name="connsiteX6" fmla="*/ 215373 w 217437"/>
                <a:gd name="connsiteY6" fmla="*/ 68171 h 225853"/>
                <a:gd name="connsiteX7" fmla="*/ 214529 w 217437"/>
                <a:gd name="connsiteY7" fmla="*/ 66284 h 225853"/>
                <a:gd name="connsiteX8" fmla="*/ 113271 w 217437"/>
                <a:gd name="connsiteY8" fmla="*/ 0 h 225853"/>
                <a:gd name="connsiteX9" fmla="*/ 0 w 217437"/>
                <a:gd name="connsiteY9" fmla="*/ 112916 h 225853"/>
                <a:gd name="connsiteX10" fmla="*/ 113271 w 217437"/>
                <a:gd name="connsiteY10" fmla="*/ 225854 h 225853"/>
                <a:gd name="connsiteX11" fmla="*/ 216616 w 217437"/>
                <a:gd name="connsiteY11" fmla="*/ 155773 h 225853"/>
                <a:gd name="connsiteX12" fmla="*/ 217438 w 217437"/>
                <a:gd name="connsiteY12" fmla="*/ 153752 h 225853"/>
                <a:gd name="connsiteX13" fmla="*/ 160436 w 217437"/>
                <a:gd name="connsiteY13" fmla="*/ 125417 h 225853"/>
                <a:gd name="connsiteX14" fmla="*/ 159703 w 217437"/>
                <a:gd name="connsiteY14" fmla="*/ 128238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7437" h="225853">
                  <a:moveTo>
                    <a:pt x="159703" y="128238"/>
                  </a:moveTo>
                  <a:cubicBezTo>
                    <a:pt x="153574" y="151598"/>
                    <a:pt x="134833" y="167275"/>
                    <a:pt x="113049" y="167275"/>
                  </a:cubicBezTo>
                  <a:cubicBezTo>
                    <a:pt x="85825" y="167275"/>
                    <a:pt x="64485" y="143404"/>
                    <a:pt x="64485" y="112938"/>
                  </a:cubicBezTo>
                  <a:cubicBezTo>
                    <a:pt x="64485" y="81961"/>
                    <a:pt x="85358" y="58601"/>
                    <a:pt x="113049" y="58601"/>
                  </a:cubicBezTo>
                  <a:cubicBezTo>
                    <a:pt x="138097" y="58601"/>
                    <a:pt x="154529" y="78652"/>
                    <a:pt x="159703" y="98504"/>
                  </a:cubicBezTo>
                  <a:lnTo>
                    <a:pt x="160502" y="101546"/>
                  </a:lnTo>
                  <a:lnTo>
                    <a:pt x="215373" y="68171"/>
                  </a:lnTo>
                  <a:lnTo>
                    <a:pt x="214529" y="66284"/>
                  </a:lnTo>
                  <a:cubicBezTo>
                    <a:pt x="196142" y="25403"/>
                    <a:pt x="157349" y="0"/>
                    <a:pt x="113271" y="0"/>
                  </a:cubicBezTo>
                  <a:cubicBezTo>
                    <a:pt x="47631" y="0"/>
                    <a:pt x="0" y="47498"/>
                    <a:pt x="0" y="112916"/>
                  </a:cubicBezTo>
                  <a:cubicBezTo>
                    <a:pt x="0" y="178356"/>
                    <a:pt x="47631" y="225854"/>
                    <a:pt x="113271" y="225854"/>
                  </a:cubicBezTo>
                  <a:cubicBezTo>
                    <a:pt x="162079" y="225854"/>
                    <a:pt x="197808" y="201627"/>
                    <a:pt x="216616" y="155773"/>
                  </a:cubicBezTo>
                  <a:lnTo>
                    <a:pt x="217438" y="153752"/>
                  </a:lnTo>
                  <a:lnTo>
                    <a:pt x="160436" y="125417"/>
                  </a:lnTo>
                  <a:lnTo>
                    <a:pt x="159703" y="12823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orme libre : forme 55">
              <a:extLst>
                <a:ext uri="{FF2B5EF4-FFF2-40B4-BE49-F238E27FC236}">
                  <a16:creationId xmlns:a16="http://schemas.microsoft.com/office/drawing/2014/main" id="{C5EB19E7-AD86-FB05-8F01-3C1D4715D102}"/>
                </a:ext>
              </a:extLst>
            </p:cNvPr>
            <p:cNvSpPr/>
            <p:nvPr/>
          </p:nvSpPr>
          <p:spPr>
            <a:xfrm>
              <a:off x="7937926" y="2003885"/>
              <a:ext cx="168740" cy="222411"/>
            </a:xfrm>
            <a:custGeom>
              <a:avLst/>
              <a:gdLst>
                <a:gd name="connsiteX0" fmla="*/ 0 w 168740"/>
                <a:gd name="connsiteY0" fmla="*/ 57513 h 222411"/>
                <a:gd name="connsiteX1" fmla="*/ 104988 w 168740"/>
                <a:gd name="connsiteY1" fmla="*/ 57535 h 222411"/>
                <a:gd name="connsiteX2" fmla="*/ 0 w 168740"/>
                <a:gd name="connsiteY2" fmla="*/ 159747 h 222411"/>
                <a:gd name="connsiteX3" fmla="*/ 0 w 168740"/>
                <a:gd name="connsiteY3" fmla="*/ 222412 h 222411"/>
                <a:gd name="connsiteX4" fmla="*/ 162057 w 168740"/>
                <a:gd name="connsiteY4" fmla="*/ 106631 h 222411"/>
                <a:gd name="connsiteX5" fmla="*/ 168741 w 168740"/>
                <a:gd name="connsiteY5" fmla="*/ 15588 h 222411"/>
                <a:gd name="connsiteX6" fmla="*/ 168741 w 168740"/>
                <a:gd name="connsiteY6" fmla="*/ 0 h 222411"/>
                <a:gd name="connsiteX7" fmla="*/ 0 w 168740"/>
                <a:gd name="connsiteY7" fmla="*/ 0 h 222411"/>
                <a:gd name="connsiteX8" fmla="*/ 0 w 168740"/>
                <a:gd name="connsiteY8" fmla="*/ 57513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40" h="222411">
                  <a:moveTo>
                    <a:pt x="0" y="57513"/>
                  </a:moveTo>
                  <a:lnTo>
                    <a:pt x="104988" y="57535"/>
                  </a:lnTo>
                  <a:cubicBezTo>
                    <a:pt x="104988" y="108563"/>
                    <a:pt x="74278" y="159747"/>
                    <a:pt x="0" y="159747"/>
                  </a:cubicBezTo>
                  <a:lnTo>
                    <a:pt x="0" y="222412"/>
                  </a:lnTo>
                  <a:cubicBezTo>
                    <a:pt x="91687" y="222412"/>
                    <a:pt x="147845" y="166942"/>
                    <a:pt x="162057" y="106631"/>
                  </a:cubicBezTo>
                  <a:cubicBezTo>
                    <a:pt x="167697" y="82649"/>
                    <a:pt x="168741" y="60910"/>
                    <a:pt x="168741" y="15588"/>
                  </a:cubicBezTo>
                  <a:lnTo>
                    <a:pt x="168741" y="0"/>
                  </a:lnTo>
                  <a:lnTo>
                    <a:pt x="0" y="0"/>
                  </a:lnTo>
                  <a:lnTo>
                    <a:pt x="0" y="57513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orme libre : forme 56">
              <a:extLst>
                <a:ext uri="{FF2B5EF4-FFF2-40B4-BE49-F238E27FC236}">
                  <a16:creationId xmlns:a16="http://schemas.microsoft.com/office/drawing/2014/main" id="{B5EECC68-B671-9455-4280-F819AC0E7FD8}"/>
                </a:ext>
              </a:extLst>
            </p:cNvPr>
            <p:cNvSpPr/>
            <p:nvPr/>
          </p:nvSpPr>
          <p:spPr>
            <a:xfrm>
              <a:off x="7452267" y="1620581"/>
              <a:ext cx="394838" cy="290106"/>
            </a:xfrm>
            <a:custGeom>
              <a:avLst/>
              <a:gdLst>
                <a:gd name="connsiteX0" fmla="*/ 36861 w 394838"/>
                <a:gd name="connsiteY0" fmla="*/ 744 h 290106"/>
                <a:gd name="connsiteX1" fmla="*/ 0 w 394838"/>
                <a:gd name="connsiteY1" fmla="*/ 149656 h 290106"/>
                <a:gd name="connsiteX2" fmla="*/ 297134 w 394838"/>
                <a:gd name="connsiteY2" fmla="*/ 290106 h 290106"/>
                <a:gd name="connsiteX3" fmla="*/ 394838 w 394838"/>
                <a:gd name="connsiteY3" fmla="*/ 230684 h 290106"/>
                <a:gd name="connsiteX4" fmla="*/ 36861 w 394838"/>
                <a:gd name="connsiteY4" fmla="*/ 744 h 290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838" h="290106">
                  <a:moveTo>
                    <a:pt x="36861" y="744"/>
                  </a:moveTo>
                  <a:lnTo>
                    <a:pt x="0" y="149656"/>
                  </a:lnTo>
                  <a:cubicBezTo>
                    <a:pt x="140828" y="127628"/>
                    <a:pt x="249458" y="184030"/>
                    <a:pt x="297134" y="290106"/>
                  </a:cubicBezTo>
                  <a:lnTo>
                    <a:pt x="394838" y="230684"/>
                  </a:lnTo>
                  <a:cubicBezTo>
                    <a:pt x="342922" y="92520"/>
                    <a:pt x="219836" y="-9781"/>
                    <a:pt x="36861" y="744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orme libre : forme 57">
              <a:extLst>
                <a:ext uri="{FF2B5EF4-FFF2-40B4-BE49-F238E27FC236}">
                  <a16:creationId xmlns:a16="http://schemas.microsoft.com/office/drawing/2014/main" id="{310DE436-D254-C21B-1DE4-296FDA7321EA}"/>
                </a:ext>
              </a:extLst>
            </p:cNvPr>
            <p:cNvSpPr/>
            <p:nvPr/>
          </p:nvSpPr>
          <p:spPr>
            <a:xfrm>
              <a:off x="7443242" y="1848124"/>
              <a:ext cx="341931" cy="459378"/>
            </a:xfrm>
            <a:custGeom>
              <a:avLst/>
              <a:gdLst>
                <a:gd name="connsiteX0" fmla="*/ 165242 w 341931"/>
                <a:gd name="connsiteY0" fmla="*/ 125672 h 459378"/>
                <a:gd name="connsiteX1" fmla="*/ 252954 w 341931"/>
                <a:gd name="connsiteY1" fmla="*/ 183429 h 459378"/>
                <a:gd name="connsiteX2" fmla="*/ 341932 w 341931"/>
                <a:gd name="connsiteY2" fmla="*/ 129180 h 459378"/>
                <a:gd name="connsiteX3" fmla="*/ 90764 w 341931"/>
                <a:gd name="connsiteY3" fmla="*/ 23548 h 459378"/>
                <a:gd name="connsiteX4" fmla="*/ 12689 w 341931"/>
                <a:gd name="connsiteY4" fmla="*/ 277958 h 459378"/>
                <a:gd name="connsiteX5" fmla="*/ 136708 w 341931"/>
                <a:gd name="connsiteY5" fmla="*/ 459378 h 459378"/>
                <a:gd name="connsiteX6" fmla="*/ 259705 w 341931"/>
                <a:gd name="connsiteY6" fmla="*/ 378217 h 459378"/>
                <a:gd name="connsiteX7" fmla="*/ 147255 w 341931"/>
                <a:gd name="connsiteY7" fmla="*/ 247270 h 459378"/>
                <a:gd name="connsiteX8" fmla="*/ 165242 w 341931"/>
                <a:gd name="connsiteY8" fmla="*/ 125672 h 45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931" h="459378">
                  <a:moveTo>
                    <a:pt x="165242" y="125672"/>
                  </a:moveTo>
                  <a:cubicBezTo>
                    <a:pt x="198550" y="105021"/>
                    <a:pt x="240697" y="123318"/>
                    <a:pt x="252954" y="183429"/>
                  </a:cubicBezTo>
                  <a:lnTo>
                    <a:pt x="341932" y="129180"/>
                  </a:lnTo>
                  <a:cubicBezTo>
                    <a:pt x="296521" y="165"/>
                    <a:pt x="182695" y="-26237"/>
                    <a:pt x="90764" y="23548"/>
                  </a:cubicBezTo>
                  <a:cubicBezTo>
                    <a:pt x="920" y="72178"/>
                    <a:pt x="-15779" y="180120"/>
                    <a:pt x="12689" y="277958"/>
                  </a:cubicBezTo>
                  <a:cubicBezTo>
                    <a:pt x="34784" y="353901"/>
                    <a:pt x="91897" y="426891"/>
                    <a:pt x="136708" y="459378"/>
                  </a:cubicBezTo>
                  <a:lnTo>
                    <a:pt x="259705" y="378217"/>
                  </a:lnTo>
                  <a:cubicBezTo>
                    <a:pt x="209653" y="343753"/>
                    <a:pt x="165686" y="292925"/>
                    <a:pt x="147255" y="247270"/>
                  </a:cubicBezTo>
                  <a:cubicBezTo>
                    <a:pt x="127892" y="199306"/>
                    <a:pt x="132955" y="145679"/>
                    <a:pt x="165242" y="12567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itre 24">
            <a:extLst>
              <a:ext uri="{FF2B5EF4-FFF2-40B4-BE49-F238E27FC236}">
                <a16:creationId xmlns:a16="http://schemas.microsoft.com/office/drawing/2014/main" id="{522183E8-CF48-FBDF-E488-E4FDB456C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075" y="2449298"/>
            <a:ext cx="7361938" cy="1792177"/>
          </a:xfrm>
          <a:prstGeom prst="rect">
            <a:avLst/>
          </a:prstGeom>
        </p:spPr>
        <p:txBody>
          <a:bodyPr/>
          <a:lstStyle>
            <a:lvl1pPr>
              <a:defRPr lang="fr-FR" sz="660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F1A0F591-DD20-1697-B17F-5D92AF42C4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06663" y="4548250"/>
            <a:ext cx="4884737" cy="4156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3000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3994736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itre + Texte Dro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rsegi Panjang 2">
            <a:extLst>
              <a:ext uri="{FF2B5EF4-FFF2-40B4-BE49-F238E27FC236}">
                <a16:creationId xmlns:a16="http://schemas.microsoft.com/office/drawing/2014/main" id="{0FEE7404-A29A-0072-7127-A65E054C8C01}"/>
              </a:ext>
            </a:extLst>
          </p:cNvPr>
          <p:cNvSpPr/>
          <p:nvPr userDrawn="1"/>
        </p:nvSpPr>
        <p:spPr>
          <a:xfrm flipH="1">
            <a:off x="8515350" y="1694874"/>
            <a:ext cx="3676650" cy="4362450"/>
          </a:xfrm>
          <a:prstGeom prst="rect">
            <a:avLst/>
          </a:prstGeom>
          <a:solidFill>
            <a:srgbClr val="0A0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3AFC10B-BFCA-A2C1-ED2B-B3AA22DEA7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5327" y="1985611"/>
            <a:ext cx="4422775" cy="8322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tx2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1DFE67B6-6371-CFF9-CB2C-6A86329B66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5327" y="3090442"/>
            <a:ext cx="4422775" cy="2680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Textes</a:t>
            </a:r>
            <a:endParaRPr lang="en-US" dirty="0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57CFD981-C36B-4EEA-7143-FF2A6487063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16914" y="1981406"/>
            <a:ext cx="5675086" cy="3789386"/>
          </a:xfrm>
          <a:custGeom>
            <a:avLst/>
            <a:gdLst>
              <a:gd name="connsiteX0" fmla="*/ 0 w 4760913"/>
              <a:gd name="connsiteY0" fmla="*/ 0 h 4100513"/>
              <a:gd name="connsiteX1" fmla="*/ 4760913 w 4760913"/>
              <a:gd name="connsiteY1" fmla="*/ 0 h 4100513"/>
              <a:gd name="connsiteX2" fmla="*/ 4760913 w 4760913"/>
              <a:gd name="connsiteY2" fmla="*/ 4100513 h 4100513"/>
              <a:gd name="connsiteX3" fmla="*/ 0 w 4760913"/>
              <a:gd name="connsiteY3" fmla="*/ 4100513 h 4100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0913" h="4100513">
                <a:moveTo>
                  <a:pt x="0" y="0"/>
                </a:moveTo>
                <a:lnTo>
                  <a:pt x="4760913" y="0"/>
                </a:lnTo>
                <a:lnTo>
                  <a:pt x="4760913" y="4100513"/>
                </a:lnTo>
                <a:lnTo>
                  <a:pt x="0" y="4100513"/>
                </a:ln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US"/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01BFC8E7-AC68-52B5-1F00-75121B886A42}"/>
              </a:ext>
            </a:extLst>
          </p:cNvPr>
          <p:cNvCxnSpPr>
            <a:cxnSpLocks/>
          </p:cNvCxnSpPr>
          <p:nvPr userDrawn="1"/>
        </p:nvCxnSpPr>
        <p:spPr>
          <a:xfrm>
            <a:off x="0" y="6738257"/>
            <a:ext cx="11074798" cy="0"/>
          </a:xfrm>
          <a:prstGeom prst="line">
            <a:avLst/>
          </a:prstGeom>
          <a:ln w="19050">
            <a:solidFill>
              <a:srgbClr val="0A00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space réservé du texte 24">
            <a:extLst>
              <a:ext uri="{FF2B5EF4-FFF2-40B4-BE49-F238E27FC236}">
                <a16:creationId xmlns:a16="http://schemas.microsoft.com/office/drawing/2014/main" id="{71D985A3-BD7C-EFD1-5E2C-08AF8C46B4C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150614" y="6610435"/>
            <a:ext cx="593272" cy="1775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spc="300">
                <a:solidFill>
                  <a:srgbClr val="0A0096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fld id="{68500652-44CC-3C4D-9EE3-5D51E9444373}" type="slidenum">
              <a:rPr lang="en-US" smtClean="0"/>
              <a:t>‹N°›</a:t>
            </a:fld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983172E-8BB0-405B-6052-D9AB41E402C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80291" y="210638"/>
            <a:ext cx="1789014" cy="91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texte 24">
            <a:extLst>
              <a:ext uri="{FF2B5EF4-FFF2-40B4-BE49-F238E27FC236}">
                <a16:creationId xmlns:a16="http://schemas.microsoft.com/office/drawing/2014/main" id="{5424972A-1319-3234-F340-90B915CA601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3949" y="318494"/>
            <a:ext cx="7999702" cy="34131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400" b="1" spc="0">
                <a:solidFill>
                  <a:srgbClr val="0A0096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7" name="Espace réservé du texte 24">
            <a:extLst>
              <a:ext uri="{FF2B5EF4-FFF2-40B4-BE49-F238E27FC236}">
                <a16:creationId xmlns:a16="http://schemas.microsoft.com/office/drawing/2014/main" id="{34C39BB5-9B0B-5A7F-EDB0-F64027D27A1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3949" y="762000"/>
            <a:ext cx="7999702" cy="24614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 lang="en-US" sz="1400" kern="1200" dirty="0">
                <a:solidFill>
                  <a:srgbClr val="0A0096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r>
              <a:rPr lang="fr-FR" dirty="0"/>
              <a:t>ASSEMBLÉE GÉNÉRALE FÉDÉRALE - DIJON 2025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BFE9B1-0D25-7A85-11B7-2FBE831CAF6F}"/>
              </a:ext>
            </a:extLst>
          </p:cNvPr>
          <p:cNvSpPr/>
          <p:nvPr userDrawn="1"/>
        </p:nvSpPr>
        <p:spPr>
          <a:xfrm>
            <a:off x="0" y="290440"/>
            <a:ext cx="851549" cy="6896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1419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ble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05DA2DF6-4795-F186-FCD6-960784ABA9B1}"/>
              </a:ext>
            </a:extLst>
          </p:cNvPr>
          <p:cNvCxnSpPr>
            <a:cxnSpLocks/>
          </p:cNvCxnSpPr>
          <p:nvPr userDrawn="1"/>
        </p:nvCxnSpPr>
        <p:spPr>
          <a:xfrm>
            <a:off x="0" y="6738257"/>
            <a:ext cx="1107479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texte 24">
            <a:extLst>
              <a:ext uri="{FF2B5EF4-FFF2-40B4-BE49-F238E27FC236}">
                <a16:creationId xmlns:a16="http://schemas.microsoft.com/office/drawing/2014/main" id="{2C1B1D30-8E14-40E5-6F8B-A97891E8768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150614" y="6610435"/>
            <a:ext cx="593272" cy="1775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spc="300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fld id="{68500652-44CC-3C4D-9EE3-5D51E9444373}" type="slidenum">
              <a:rPr lang="en-US" smtClean="0"/>
              <a:t>‹N°›</a:t>
            </a:fld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E51D573-ABDF-B05B-3E60-806E222DB159}"/>
              </a:ext>
            </a:extLst>
          </p:cNvPr>
          <p:cNvPicPr/>
          <p:nvPr userDrawn="1"/>
        </p:nvPicPr>
        <p:blipFill>
          <a:blip r:embed="rId2"/>
          <a:stretch/>
        </p:blipFill>
        <p:spPr>
          <a:xfrm>
            <a:off x="10180291" y="280675"/>
            <a:ext cx="1652230" cy="842360"/>
          </a:xfrm>
          <a:prstGeom prst="rect">
            <a:avLst/>
          </a:prstGeom>
          <a:ln>
            <a:noFill/>
          </a:ln>
        </p:spPr>
      </p:pic>
      <p:sp>
        <p:nvSpPr>
          <p:cNvPr id="2" name="Espace réservé du texte 24">
            <a:extLst>
              <a:ext uri="{FF2B5EF4-FFF2-40B4-BE49-F238E27FC236}">
                <a16:creationId xmlns:a16="http://schemas.microsoft.com/office/drawing/2014/main" id="{EDEB1725-05D2-59ED-4F96-B1618D25CB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3949" y="318494"/>
            <a:ext cx="7999702" cy="34131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400" b="1" spc="0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3" name="Espace réservé du texte 24">
            <a:extLst>
              <a:ext uri="{FF2B5EF4-FFF2-40B4-BE49-F238E27FC236}">
                <a16:creationId xmlns:a16="http://schemas.microsoft.com/office/drawing/2014/main" id="{4DB6DB91-C516-8311-93A7-F9F106A8288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3949" y="762000"/>
            <a:ext cx="7999702" cy="24614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 lang="en-US" sz="1400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ASSEMBLÉE GÉNÉRALE FÉDÉRALE - DIJON 2025</a:t>
            </a:r>
          </a:p>
          <a:p>
            <a:pPr lvl="0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E73D9C-3612-8B9D-A77F-0163D2A142F3}"/>
              </a:ext>
            </a:extLst>
          </p:cNvPr>
          <p:cNvSpPr/>
          <p:nvPr userDrawn="1"/>
        </p:nvSpPr>
        <p:spPr>
          <a:xfrm>
            <a:off x="0" y="290440"/>
            <a:ext cx="851549" cy="689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07934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+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2A1051C9-6F92-1C93-BABE-D05BDBE93A8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5327" y="1558213"/>
            <a:ext cx="4422775" cy="9835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tx2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23" name="Espace réservé du texte 7">
            <a:extLst>
              <a:ext uri="{FF2B5EF4-FFF2-40B4-BE49-F238E27FC236}">
                <a16:creationId xmlns:a16="http://schemas.microsoft.com/office/drawing/2014/main" id="{1932AAB8-925F-FE1E-2171-69F122A5855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5327" y="2817845"/>
            <a:ext cx="4422775" cy="1374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Textes</a:t>
            </a:r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0785078-E6F4-AD63-1ED3-8AF9686EFF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80291" y="210638"/>
            <a:ext cx="1789014" cy="91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texte 24">
            <a:extLst>
              <a:ext uri="{FF2B5EF4-FFF2-40B4-BE49-F238E27FC236}">
                <a16:creationId xmlns:a16="http://schemas.microsoft.com/office/drawing/2014/main" id="{45DAC822-9B10-5F34-9C7D-0AD7F5AB7C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3949" y="318494"/>
            <a:ext cx="5783756" cy="34131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400" b="1" spc="0">
                <a:solidFill>
                  <a:srgbClr val="0A0096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3" name="Espace réservé du texte 24">
            <a:extLst>
              <a:ext uri="{FF2B5EF4-FFF2-40B4-BE49-F238E27FC236}">
                <a16:creationId xmlns:a16="http://schemas.microsoft.com/office/drawing/2014/main" id="{B27BC67C-D977-40CD-2990-069148BC1E9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3949" y="762000"/>
            <a:ext cx="5783756" cy="24614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 lang="en-US" sz="1400" kern="1200" dirty="0">
                <a:solidFill>
                  <a:srgbClr val="0A0096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r>
              <a:rPr lang="fr-FR" dirty="0"/>
              <a:t>ASSEMBLÉE GÉNÉRALE FÉDÉRALE - DIJON 2025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70E07B-599E-3C74-4CC0-657FE153AEC1}"/>
              </a:ext>
            </a:extLst>
          </p:cNvPr>
          <p:cNvSpPr/>
          <p:nvPr userDrawn="1"/>
        </p:nvSpPr>
        <p:spPr>
          <a:xfrm>
            <a:off x="0" y="290440"/>
            <a:ext cx="851549" cy="6896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24120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- Bleu">
    <p:bg>
      <p:bgPr>
        <a:solidFill>
          <a:srgbClr val="0A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DDC1951-0FF4-4139-BCF0-F2EE45D575A2}"/>
              </a:ext>
            </a:extLst>
          </p:cNvPr>
          <p:cNvSpPr/>
          <p:nvPr userDrawn="1"/>
        </p:nvSpPr>
        <p:spPr>
          <a:xfrm>
            <a:off x="4163487" y="1680268"/>
            <a:ext cx="3865026" cy="4432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28600" dist="1143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90A1FDF-153C-4144-858F-8D9EC1833072}"/>
              </a:ext>
            </a:extLst>
          </p:cNvPr>
          <p:cNvSpPr/>
          <p:nvPr userDrawn="1"/>
        </p:nvSpPr>
        <p:spPr>
          <a:xfrm>
            <a:off x="893671" y="2064899"/>
            <a:ext cx="3194236" cy="36631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28600" dist="1143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F0C27FB-2763-46CD-8859-AFE7DC09F218}"/>
              </a:ext>
            </a:extLst>
          </p:cNvPr>
          <p:cNvSpPr/>
          <p:nvPr userDrawn="1"/>
        </p:nvSpPr>
        <p:spPr>
          <a:xfrm>
            <a:off x="8104096" y="2064899"/>
            <a:ext cx="3194234" cy="36631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28600" dist="1143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460802F-698F-4B76-B1FF-3ED8E03CCDB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52228" y="1818640"/>
            <a:ext cx="3687543" cy="2942667"/>
          </a:xfrm>
          <a:prstGeom prst="rect">
            <a:avLst/>
          </a:prstGeom>
          <a:effectLst/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5A13EF4-4B8A-4492-8247-407E03BB28A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77434" y="2203116"/>
            <a:ext cx="3047556" cy="2315105"/>
          </a:xfrm>
          <a:prstGeom prst="rect">
            <a:avLst/>
          </a:prstGeom>
          <a:effectLst/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9490D3A-FD08-4F8B-9AFA-11F938D0A7A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7010" y="2203116"/>
            <a:ext cx="3047556" cy="2315105"/>
          </a:xfrm>
          <a:prstGeom prst="rect">
            <a:avLst/>
          </a:prstGeom>
          <a:effectLst/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2" name="Espace réservé du texte 24">
            <a:extLst>
              <a:ext uri="{FF2B5EF4-FFF2-40B4-BE49-F238E27FC236}">
                <a16:creationId xmlns:a16="http://schemas.microsoft.com/office/drawing/2014/main" id="{C6D4A85B-E047-7DD4-4354-425F81CF40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26689" y="594800"/>
            <a:ext cx="5138621" cy="29016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2400" b="1" spc="0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4" name="Espace réservé du texte 24">
            <a:extLst>
              <a:ext uri="{FF2B5EF4-FFF2-40B4-BE49-F238E27FC236}">
                <a16:creationId xmlns:a16="http://schemas.microsoft.com/office/drawing/2014/main" id="{D86F9670-295F-9BDD-7314-C9AB52E87A7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682506" y="944717"/>
            <a:ext cx="6826986" cy="19004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ctr">
              <a:buNone/>
              <a:defRPr sz="2400" b="1" spc="0">
                <a:ln>
                  <a:solidFill>
                    <a:schemeClr val="bg1"/>
                  </a:solidFill>
                </a:ln>
                <a:noFill/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endParaRPr lang="en-US" dirty="0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F14FD45E-5770-0966-59B3-E13985FF21D9}"/>
              </a:ext>
            </a:extLst>
          </p:cNvPr>
          <p:cNvCxnSpPr>
            <a:cxnSpLocks/>
          </p:cNvCxnSpPr>
          <p:nvPr userDrawn="1"/>
        </p:nvCxnSpPr>
        <p:spPr>
          <a:xfrm>
            <a:off x="0" y="6738257"/>
            <a:ext cx="1107479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exte 24">
            <a:extLst>
              <a:ext uri="{FF2B5EF4-FFF2-40B4-BE49-F238E27FC236}">
                <a16:creationId xmlns:a16="http://schemas.microsoft.com/office/drawing/2014/main" id="{4483EA1C-7158-0B39-6325-F0DAF933274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150614" y="6610435"/>
            <a:ext cx="593272" cy="1775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spc="300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fld id="{68500652-44CC-3C4D-9EE3-5D51E9444373}" type="slidenum">
              <a:rPr lang="en-US" smtClean="0"/>
              <a:t>‹N°›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730F0C-D1E6-846E-6F2E-3D8ECEFF826D}"/>
              </a:ext>
            </a:extLst>
          </p:cNvPr>
          <p:cNvPicPr/>
          <p:nvPr userDrawn="1"/>
        </p:nvPicPr>
        <p:blipFill>
          <a:blip r:embed="rId2"/>
          <a:stretch/>
        </p:blipFill>
        <p:spPr>
          <a:xfrm>
            <a:off x="10180291" y="280675"/>
            <a:ext cx="1652230" cy="8423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96582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itié image/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B362A87-13B0-D37F-F8DC-424D7CB0DFFB}"/>
              </a:ext>
            </a:extLst>
          </p:cNvPr>
          <p:cNvCxnSpPr>
            <a:cxnSpLocks/>
          </p:cNvCxnSpPr>
          <p:nvPr userDrawn="1"/>
        </p:nvCxnSpPr>
        <p:spPr>
          <a:xfrm>
            <a:off x="0" y="6738257"/>
            <a:ext cx="11074798" cy="0"/>
          </a:xfrm>
          <a:prstGeom prst="line">
            <a:avLst/>
          </a:prstGeom>
          <a:ln w="19050">
            <a:solidFill>
              <a:srgbClr val="0A00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texte 24">
            <a:extLst>
              <a:ext uri="{FF2B5EF4-FFF2-40B4-BE49-F238E27FC236}">
                <a16:creationId xmlns:a16="http://schemas.microsoft.com/office/drawing/2014/main" id="{949E999B-72E1-3B34-8125-353074F09D4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150614" y="6610435"/>
            <a:ext cx="593272" cy="1775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spc="300">
                <a:solidFill>
                  <a:srgbClr val="0A0096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fld id="{68500652-44CC-3C4D-9EE3-5D51E9444373}" type="slidenum">
              <a:rPr lang="en-US" smtClean="0"/>
              <a:t>‹N°›</a:t>
            </a:fld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F7E7352-F542-541A-E1DD-300CBDAA219E}"/>
              </a:ext>
            </a:extLst>
          </p:cNvPr>
          <p:cNvSpPr/>
          <p:nvPr userDrawn="1"/>
        </p:nvSpPr>
        <p:spPr>
          <a:xfrm>
            <a:off x="-9415" y="1"/>
            <a:ext cx="12192000" cy="830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58C18C8-5873-47CD-BF65-55100E8925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239255"/>
            <a:ext cx="6213230" cy="5618745"/>
          </a:xfrm>
          <a:prstGeom prst="rect">
            <a:avLst/>
          </a:prstGeom>
          <a:effectLst/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4C9F8AC-A307-6FDB-3CD7-33BCF27DAE18}"/>
              </a:ext>
            </a:extLst>
          </p:cNvPr>
          <p:cNvSpPr/>
          <p:nvPr userDrawn="1"/>
        </p:nvSpPr>
        <p:spPr>
          <a:xfrm>
            <a:off x="6203816" y="1239255"/>
            <a:ext cx="5988184" cy="5618745"/>
          </a:xfrm>
          <a:prstGeom prst="rect">
            <a:avLst/>
          </a:prstGeom>
          <a:solidFill>
            <a:srgbClr val="0A00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3E566C59-C407-112A-7D55-68BBBF9F5C9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37241" y="2162433"/>
            <a:ext cx="4422775" cy="9835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7" name="Espace réservé du texte 7">
            <a:extLst>
              <a:ext uri="{FF2B5EF4-FFF2-40B4-BE49-F238E27FC236}">
                <a16:creationId xmlns:a16="http://schemas.microsoft.com/office/drawing/2014/main" id="{CF95D04A-6809-92C0-D0C5-6B97F0811A7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37241" y="3422065"/>
            <a:ext cx="4422775" cy="24819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Textes</a:t>
            </a:r>
            <a:endParaRPr lang="en-US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AD71A11F-106A-A7A2-E8C9-E7CCC41F65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80291" y="210638"/>
            <a:ext cx="1789014" cy="91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texte 24">
            <a:extLst>
              <a:ext uri="{FF2B5EF4-FFF2-40B4-BE49-F238E27FC236}">
                <a16:creationId xmlns:a16="http://schemas.microsoft.com/office/drawing/2014/main" id="{844734D0-4DB8-0A71-9EA9-9614E44BC6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3949" y="318494"/>
            <a:ext cx="7999702" cy="34131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400" b="1" spc="0">
                <a:solidFill>
                  <a:srgbClr val="0A0096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5" name="Espace réservé du texte 24">
            <a:extLst>
              <a:ext uri="{FF2B5EF4-FFF2-40B4-BE49-F238E27FC236}">
                <a16:creationId xmlns:a16="http://schemas.microsoft.com/office/drawing/2014/main" id="{2FB887D7-5406-5F02-F507-0ABE467D85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03949" y="762000"/>
            <a:ext cx="7999702" cy="24614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 lang="en-US" sz="1400" kern="1200" dirty="0">
                <a:solidFill>
                  <a:srgbClr val="0A0096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r>
              <a:rPr lang="fr-FR" dirty="0"/>
              <a:t>ASSEMBLÉE GÉNÉRALE FÉDÉRALE - DIJON 2025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BE3FA3-FE8C-C9F6-176A-923AEB9650C0}"/>
              </a:ext>
            </a:extLst>
          </p:cNvPr>
          <p:cNvSpPr/>
          <p:nvPr userDrawn="1"/>
        </p:nvSpPr>
        <p:spPr>
          <a:xfrm>
            <a:off x="0" y="290440"/>
            <a:ext cx="851549" cy="6896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35095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texte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DA2F4362-EC7F-3737-9EED-BEB0D47DA730}"/>
              </a:ext>
            </a:extLst>
          </p:cNvPr>
          <p:cNvCxnSpPr>
            <a:cxnSpLocks/>
          </p:cNvCxnSpPr>
          <p:nvPr userDrawn="1"/>
        </p:nvCxnSpPr>
        <p:spPr>
          <a:xfrm>
            <a:off x="0" y="6738257"/>
            <a:ext cx="11074798" cy="0"/>
          </a:xfrm>
          <a:prstGeom prst="line">
            <a:avLst/>
          </a:prstGeom>
          <a:ln w="19050">
            <a:solidFill>
              <a:srgbClr val="0A00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texte 24">
            <a:extLst>
              <a:ext uri="{FF2B5EF4-FFF2-40B4-BE49-F238E27FC236}">
                <a16:creationId xmlns:a16="http://schemas.microsoft.com/office/drawing/2014/main" id="{1C315B47-0155-E812-9158-E0B1FF99E75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150614" y="6610435"/>
            <a:ext cx="593272" cy="1775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spc="300">
                <a:solidFill>
                  <a:srgbClr val="0A0096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fld id="{68500652-44CC-3C4D-9EE3-5D51E9444373}" type="slidenum">
              <a:rPr lang="en-US" smtClean="0"/>
              <a:t>‹N°›</a:t>
            </a:fld>
            <a:endParaRPr lang="en-US" dirty="0"/>
          </a:p>
        </p:txBody>
      </p:sp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C4DA38FB-BA30-30EE-7CD6-4CC02B343F1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6178" y="963302"/>
            <a:ext cx="4422775" cy="9835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tx2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22" name="Espace réservé du texte 7">
            <a:extLst>
              <a:ext uri="{FF2B5EF4-FFF2-40B4-BE49-F238E27FC236}">
                <a16:creationId xmlns:a16="http://schemas.microsoft.com/office/drawing/2014/main" id="{3C51B9F5-9C2D-FCA4-40EB-005F4EAB0C6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06178" y="2222934"/>
            <a:ext cx="4422775" cy="326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Textes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BB0824-9A05-389E-A76D-8DF6FE254F70}"/>
              </a:ext>
            </a:extLst>
          </p:cNvPr>
          <p:cNvSpPr/>
          <p:nvPr userDrawn="1"/>
        </p:nvSpPr>
        <p:spPr>
          <a:xfrm>
            <a:off x="0" y="0"/>
            <a:ext cx="4561952" cy="6857994"/>
          </a:xfrm>
          <a:prstGeom prst="rect">
            <a:avLst/>
          </a:prstGeom>
          <a:solidFill>
            <a:srgbClr val="0A0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space réservé du texte 24">
            <a:extLst>
              <a:ext uri="{FF2B5EF4-FFF2-40B4-BE49-F238E27FC236}">
                <a16:creationId xmlns:a16="http://schemas.microsoft.com/office/drawing/2014/main" id="{B2DAC9AB-F9F5-DEF0-0CCB-14BCD2657C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8242" y="318494"/>
            <a:ext cx="3307958" cy="1116024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400" b="1" spc="0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20" name="Espace réservé du texte 24">
            <a:extLst>
              <a:ext uri="{FF2B5EF4-FFF2-40B4-BE49-F238E27FC236}">
                <a16:creationId xmlns:a16="http://schemas.microsoft.com/office/drawing/2014/main" id="{CCE2CA1F-73AE-DA1C-6E3C-27AE586E075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8242" y="1617643"/>
            <a:ext cx="3307958" cy="3413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 sz="2400" b="1" spc="0">
                <a:ln>
                  <a:solidFill>
                    <a:schemeClr val="bg1"/>
                  </a:solidFill>
                </a:ln>
                <a:noFill/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 dirty="0"/>
              <a:t>Sous-Titre</a:t>
            </a:r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695C92F-2118-F39F-5AF3-7AA627ED408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80291" y="210638"/>
            <a:ext cx="1789014" cy="91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715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+ fond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rsegi Panjang 2">
            <a:extLst>
              <a:ext uri="{FF2B5EF4-FFF2-40B4-BE49-F238E27FC236}">
                <a16:creationId xmlns:a16="http://schemas.microsoft.com/office/drawing/2014/main" id="{1320A62C-6560-9B86-9C98-7DFC6ED62082}"/>
              </a:ext>
            </a:extLst>
          </p:cNvPr>
          <p:cNvSpPr/>
          <p:nvPr userDrawn="1"/>
        </p:nvSpPr>
        <p:spPr>
          <a:xfrm flipH="1">
            <a:off x="3252787" y="0"/>
            <a:ext cx="6419850" cy="6858000"/>
          </a:xfrm>
          <a:prstGeom prst="rect">
            <a:avLst/>
          </a:prstGeom>
          <a:solidFill>
            <a:srgbClr val="0A0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8" name="Tampungan Gambar 7"/>
          <p:cNvSpPr>
            <a:spLocks noGrp="1"/>
          </p:cNvSpPr>
          <p:nvPr>
            <p:ph type="pic" sz="quarter" idx="10"/>
          </p:nvPr>
        </p:nvSpPr>
        <p:spPr>
          <a:xfrm>
            <a:off x="814387" y="1140151"/>
            <a:ext cx="3371850" cy="5318430"/>
          </a:xfrm>
          <a:custGeom>
            <a:avLst/>
            <a:gdLst>
              <a:gd name="connsiteX0" fmla="*/ 0 w 3371850"/>
              <a:gd name="connsiteY0" fmla="*/ 0 h 5505449"/>
              <a:gd name="connsiteX1" fmla="*/ 3371850 w 3371850"/>
              <a:gd name="connsiteY1" fmla="*/ 0 h 5505449"/>
              <a:gd name="connsiteX2" fmla="*/ 3371850 w 3371850"/>
              <a:gd name="connsiteY2" fmla="*/ 5505449 h 5505449"/>
              <a:gd name="connsiteX3" fmla="*/ 0 w 3371850"/>
              <a:gd name="connsiteY3" fmla="*/ 5505449 h 5505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1850" h="5505449">
                <a:moveTo>
                  <a:pt x="0" y="0"/>
                </a:moveTo>
                <a:lnTo>
                  <a:pt x="3371850" y="0"/>
                </a:lnTo>
                <a:lnTo>
                  <a:pt x="3371850" y="5505449"/>
                </a:lnTo>
                <a:lnTo>
                  <a:pt x="0" y="5505449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pPr lvl="0"/>
            <a:endParaRPr lang="en-ID" noProof="0"/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85841BE4-6D55-D77B-4A03-EDB7806DD34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90476" y="1744414"/>
            <a:ext cx="4653511" cy="5599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98098115-7828-43D5-C8EC-CFFDE6FCAA87}"/>
              </a:ext>
            </a:extLst>
          </p:cNvPr>
          <p:cNvCxnSpPr>
            <a:cxnSpLocks/>
          </p:cNvCxnSpPr>
          <p:nvPr userDrawn="1"/>
        </p:nvCxnSpPr>
        <p:spPr>
          <a:xfrm>
            <a:off x="0" y="6738257"/>
            <a:ext cx="11074798" cy="0"/>
          </a:xfrm>
          <a:prstGeom prst="line">
            <a:avLst/>
          </a:prstGeom>
          <a:ln w="19050">
            <a:solidFill>
              <a:srgbClr val="0A00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texte 24">
            <a:extLst>
              <a:ext uri="{FF2B5EF4-FFF2-40B4-BE49-F238E27FC236}">
                <a16:creationId xmlns:a16="http://schemas.microsoft.com/office/drawing/2014/main" id="{036164B4-8575-86C0-AC80-66231426A33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150614" y="6610435"/>
            <a:ext cx="593272" cy="1775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spc="300">
                <a:solidFill>
                  <a:srgbClr val="0A0096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fld id="{68500652-44CC-3C4D-9EE3-5D51E9444373}" type="slidenum">
              <a:rPr lang="en-US" smtClean="0"/>
              <a:t>‹N°›</a:t>
            </a:fld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E66A4E2-5EA9-4FB6-4924-EBA35C5DC9E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80291" y="210638"/>
            <a:ext cx="1789014" cy="91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3705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is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27">
            <a:extLst>
              <a:ext uri="{FF2B5EF4-FFF2-40B4-BE49-F238E27FC236}">
                <a16:creationId xmlns:a16="http://schemas.microsoft.com/office/drawing/2014/main" id="{FA3AD3D5-17C5-3CCA-CCB4-DD55262ADD2E}"/>
              </a:ext>
            </a:extLst>
          </p:cNvPr>
          <p:cNvCxnSpPr>
            <a:cxnSpLocks/>
          </p:cNvCxnSpPr>
          <p:nvPr userDrawn="1"/>
        </p:nvCxnSpPr>
        <p:spPr>
          <a:xfrm>
            <a:off x="7010400" y="983536"/>
            <a:ext cx="0" cy="5874464"/>
          </a:xfrm>
          <a:prstGeom prst="line">
            <a:avLst/>
          </a:prstGeom>
          <a:ln w="19050">
            <a:solidFill>
              <a:srgbClr val="0A00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ampungan Gambar 7"/>
          <p:cNvSpPr>
            <a:spLocks noGrp="1"/>
          </p:cNvSpPr>
          <p:nvPr>
            <p:ph type="pic" sz="quarter" idx="10"/>
          </p:nvPr>
        </p:nvSpPr>
        <p:spPr>
          <a:xfrm>
            <a:off x="6095996" y="1530430"/>
            <a:ext cx="1828800" cy="1828800"/>
          </a:xfrm>
          <a:custGeom>
            <a:avLst/>
            <a:gdLst>
              <a:gd name="connsiteX0" fmla="*/ 914400 w 1828800"/>
              <a:gd name="connsiteY0" fmla="*/ 0 h 1828800"/>
              <a:gd name="connsiteX1" fmla="*/ 1828800 w 1828800"/>
              <a:gd name="connsiteY1" fmla="*/ 914400 h 1828800"/>
              <a:gd name="connsiteX2" fmla="*/ 914400 w 1828800"/>
              <a:gd name="connsiteY2" fmla="*/ 1828800 h 1828800"/>
              <a:gd name="connsiteX3" fmla="*/ 0 w 1828800"/>
              <a:gd name="connsiteY3" fmla="*/ 914400 h 1828800"/>
              <a:gd name="connsiteX4" fmla="*/ 914400 w 1828800"/>
              <a:gd name="connsiteY4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828800">
                <a:moveTo>
                  <a:pt x="914400" y="0"/>
                </a:moveTo>
                <a:cubicBezTo>
                  <a:pt x="1419409" y="0"/>
                  <a:pt x="1828800" y="409391"/>
                  <a:pt x="1828800" y="914400"/>
                </a:cubicBezTo>
                <a:cubicBezTo>
                  <a:pt x="1828800" y="1419409"/>
                  <a:pt x="1419409" y="1828800"/>
                  <a:pt x="914400" y="1828800"/>
                </a:cubicBezTo>
                <a:cubicBezTo>
                  <a:pt x="409391" y="1828800"/>
                  <a:pt x="0" y="1419409"/>
                  <a:pt x="0" y="914400"/>
                </a:cubicBezTo>
                <a:cubicBezTo>
                  <a:pt x="0" y="409391"/>
                  <a:pt x="409391" y="0"/>
                  <a:pt x="914400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pPr lvl="0"/>
            <a:endParaRPr lang="en-ID" noProof="0"/>
          </a:p>
        </p:txBody>
      </p:sp>
      <p:sp>
        <p:nvSpPr>
          <p:cNvPr id="11" name="Tampungan Gambar 10"/>
          <p:cNvSpPr>
            <a:spLocks noGrp="1"/>
          </p:cNvSpPr>
          <p:nvPr>
            <p:ph type="pic" sz="quarter" idx="11"/>
          </p:nvPr>
        </p:nvSpPr>
        <p:spPr>
          <a:xfrm>
            <a:off x="6095997" y="4314823"/>
            <a:ext cx="1828800" cy="1828800"/>
          </a:xfrm>
          <a:custGeom>
            <a:avLst/>
            <a:gdLst>
              <a:gd name="connsiteX0" fmla="*/ 914400 w 1828800"/>
              <a:gd name="connsiteY0" fmla="*/ 0 h 1828800"/>
              <a:gd name="connsiteX1" fmla="*/ 1828800 w 1828800"/>
              <a:gd name="connsiteY1" fmla="*/ 914400 h 1828800"/>
              <a:gd name="connsiteX2" fmla="*/ 914400 w 1828800"/>
              <a:gd name="connsiteY2" fmla="*/ 1828800 h 1828800"/>
              <a:gd name="connsiteX3" fmla="*/ 0 w 1828800"/>
              <a:gd name="connsiteY3" fmla="*/ 914400 h 1828800"/>
              <a:gd name="connsiteX4" fmla="*/ 914400 w 1828800"/>
              <a:gd name="connsiteY4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828800">
                <a:moveTo>
                  <a:pt x="914400" y="0"/>
                </a:moveTo>
                <a:cubicBezTo>
                  <a:pt x="1419409" y="0"/>
                  <a:pt x="1828800" y="409391"/>
                  <a:pt x="1828800" y="914400"/>
                </a:cubicBezTo>
                <a:cubicBezTo>
                  <a:pt x="1828800" y="1419409"/>
                  <a:pt x="1419409" y="1828800"/>
                  <a:pt x="914400" y="1828800"/>
                </a:cubicBezTo>
                <a:cubicBezTo>
                  <a:pt x="409391" y="1828800"/>
                  <a:pt x="0" y="1419409"/>
                  <a:pt x="0" y="914400"/>
                </a:cubicBezTo>
                <a:cubicBezTo>
                  <a:pt x="0" y="409391"/>
                  <a:pt x="409391" y="0"/>
                  <a:pt x="914400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pPr lvl="0"/>
            <a:endParaRPr lang="en-ID" noProof="0"/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D3FC4A2A-B543-F15E-F02C-8688D31225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5327" y="1558213"/>
            <a:ext cx="4422775" cy="9224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tx2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5" name="Espace réservé du texte 7">
            <a:extLst>
              <a:ext uri="{FF2B5EF4-FFF2-40B4-BE49-F238E27FC236}">
                <a16:creationId xmlns:a16="http://schemas.microsoft.com/office/drawing/2014/main" id="{7A7BC7A1-96FD-9B68-D25C-0E512AE2B3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5327" y="2588572"/>
            <a:ext cx="4422775" cy="541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Textes</a:t>
            </a:r>
            <a:endParaRPr lang="en-US" dirty="0"/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B9213A9F-CC51-2781-2067-51EE7E3A0854}"/>
              </a:ext>
            </a:extLst>
          </p:cNvPr>
          <p:cNvCxnSpPr>
            <a:cxnSpLocks/>
          </p:cNvCxnSpPr>
          <p:nvPr userDrawn="1"/>
        </p:nvCxnSpPr>
        <p:spPr>
          <a:xfrm>
            <a:off x="0" y="6738257"/>
            <a:ext cx="11074798" cy="0"/>
          </a:xfrm>
          <a:prstGeom prst="line">
            <a:avLst/>
          </a:prstGeom>
          <a:ln w="19050">
            <a:solidFill>
              <a:srgbClr val="0A00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texte 24">
            <a:extLst>
              <a:ext uri="{FF2B5EF4-FFF2-40B4-BE49-F238E27FC236}">
                <a16:creationId xmlns:a16="http://schemas.microsoft.com/office/drawing/2014/main" id="{5313ACB5-A268-60BC-5914-054D88F4AE6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150614" y="6610435"/>
            <a:ext cx="593272" cy="1775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spc="300">
                <a:solidFill>
                  <a:srgbClr val="0A0096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fld id="{68500652-44CC-3C4D-9EE3-5D51E9444373}" type="slidenum">
              <a:rPr lang="en-US" smtClean="0"/>
              <a:t>‹N°›</a:t>
            </a:fld>
            <a:endParaRPr lang="en-US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567A252A-BAC3-BF08-A3F3-61BCC291824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80291" y="210638"/>
            <a:ext cx="1789014" cy="91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ce réservé du texte 24">
            <a:extLst>
              <a:ext uri="{FF2B5EF4-FFF2-40B4-BE49-F238E27FC236}">
                <a16:creationId xmlns:a16="http://schemas.microsoft.com/office/drawing/2014/main" id="{4A0F6BD6-17C0-BAA9-EC48-BEF341CA2F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3949" y="318494"/>
            <a:ext cx="7999702" cy="34131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400" b="1" spc="0">
                <a:solidFill>
                  <a:srgbClr val="0A0096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10" name="Espace réservé du texte 24">
            <a:extLst>
              <a:ext uri="{FF2B5EF4-FFF2-40B4-BE49-F238E27FC236}">
                <a16:creationId xmlns:a16="http://schemas.microsoft.com/office/drawing/2014/main" id="{F06E145B-68FB-0386-8371-6175B21314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3949" y="762000"/>
            <a:ext cx="7999702" cy="24614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 lang="en-US" sz="1400" kern="1200" dirty="0">
                <a:solidFill>
                  <a:srgbClr val="0A0096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ASSEMBLÉE GÉNÉRALE FÉDÉRALE - DIJON 2025</a:t>
            </a:r>
          </a:p>
          <a:p>
            <a:pPr lvl="0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BC738A-97F8-5585-9E64-F1CBBBF0A9B5}"/>
              </a:ext>
            </a:extLst>
          </p:cNvPr>
          <p:cNvSpPr/>
          <p:nvPr userDrawn="1"/>
        </p:nvSpPr>
        <p:spPr>
          <a:xfrm>
            <a:off x="0" y="290440"/>
            <a:ext cx="851549" cy="6896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18373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droit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8C59C010-4AFA-01B2-02C6-FC9CD83050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5327" y="1558213"/>
            <a:ext cx="4422775" cy="9835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4" name="Espace réservé du texte 7">
            <a:extLst>
              <a:ext uri="{FF2B5EF4-FFF2-40B4-BE49-F238E27FC236}">
                <a16:creationId xmlns:a16="http://schemas.microsoft.com/office/drawing/2014/main" id="{965A31B3-A343-4725-7A99-BC48A6F38AD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5327" y="2817845"/>
            <a:ext cx="4422775" cy="541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Textes</a:t>
            </a:r>
            <a:endParaRPr lang="en-US" dirty="0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8AC0B7BE-36C6-90C2-C139-63A913BCEA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80291" y="210638"/>
            <a:ext cx="1789014" cy="91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texte 24">
            <a:extLst>
              <a:ext uri="{FF2B5EF4-FFF2-40B4-BE49-F238E27FC236}">
                <a16:creationId xmlns:a16="http://schemas.microsoft.com/office/drawing/2014/main" id="{B66EA6EB-72A5-A505-6283-FDF73955283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3949" y="318494"/>
            <a:ext cx="5783756" cy="34131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400" b="1" spc="0">
                <a:solidFill>
                  <a:srgbClr val="0A0096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6" name="Espace réservé du texte 24">
            <a:extLst>
              <a:ext uri="{FF2B5EF4-FFF2-40B4-BE49-F238E27FC236}">
                <a16:creationId xmlns:a16="http://schemas.microsoft.com/office/drawing/2014/main" id="{E41EDD79-B8B1-77E2-2782-6E39BF650BC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3949" y="762000"/>
            <a:ext cx="5783756" cy="24614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 lang="en-US" sz="1400" kern="1200" dirty="0">
                <a:solidFill>
                  <a:srgbClr val="0A0096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r>
              <a:rPr lang="fr-FR" dirty="0"/>
              <a:t>ASSEMBLÉE GÉNÉRALE FÉDÉRALE - DIJON 2025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868DC5-7B71-DAE3-A3BA-31279AC1B444}"/>
              </a:ext>
            </a:extLst>
          </p:cNvPr>
          <p:cNvSpPr/>
          <p:nvPr userDrawn="1"/>
        </p:nvSpPr>
        <p:spPr>
          <a:xfrm>
            <a:off x="0" y="290440"/>
            <a:ext cx="851549" cy="6896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8764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gauch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rsegi Panjang 2">
            <a:extLst>
              <a:ext uri="{FF2B5EF4-FFF2-40B4-BE49-F238E27FC236}">
                <a16:creationId xmlns:a16="http://schemas.microsoft.com/office/drawing/2014/main" id="{29AAE738-BD2C-46A6-99EE-87DE66C75B83}"/>
              </a:ext>
            </a:extLst>
          </p:cNvPr>
          <p:cNvSpPr/>
          <p:nvPr userDrawn="1"/>
        </p:nvSpPr>
        <p:spPr>
          <a:xfrm flipH="1">
            <a:off x="2419350" y="2049981"/>
            <a:ext cx="3676650" cy="43624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dirty="0"/>
          </a:p>
        </p:txBody>
      </p:sp>
      <p:sp>
        <p:nvSpPr>
          <p:cNvPr id="8" name="Tampungan Gambar 7"/>
          <p:cNvSpPr>
            <a:spLocks noGrp="1"/>
          </p:cNvSpPr>
          <p:nvPr>
            <p:ph type="pic" sz="quarter" idx="10"/>
          </p:nvPr>
        </p:nvSpPr>
        <p:spPr>
          <a:xfrm>
            <a:off x="0" y="1228724"/>
            <a:ext cx="5181600" cy="5629275"/>
          </a:xfrm>
          <a:custGeom>
            <a:avLst/>
            <a:gdLst>
              <a:gd name="connsiteX0" fmla="*/ 0 w 5181600"/>
              <a:gd name="connsiteY0" fmla="*/ 0 h 4362450"/>
              <a:gd name="connsiteX1" fmla="*/ 5181600 w 5181600"/>
              <a:gd name="connsiteY1" fmla="*/ 0 h 4362450"/>
              <a:gd name="connsiteX2" fmla="*/ 5181600 w 5181600"/>
              <a:gd name="connsiteY2" fmla="*/ 4362450 h 4362450"/>
              <a:gd name="connsiteX3" fmla="*/ 0 w 5181600"/>
              <a:gd name="connsiteY3" fmla="*/ 4362450 h 436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81600" h="4362450">
                <a:moveTo>
                  <a:pt x="0" y="0"/>
                </a:moveTo>
                <a:lnTo>
                  <a:pt x="5181600" y="0"/>
                </a:lnTo>
                <a:lnTo>
                  <a:pt x="5181600" y="4362450"/>
                </a:lnTo>
                <a:lnTo>
                  <a:pt x="0" y="436245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pPr lvl="0"/>
            <a:endParaRPr lang="en-ID" noProof="0"/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8C59C010-4AFA-01B2-02C6-FC9CD83050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23202" y="2049029"/>
            <a:ext cx="4422775" cy="9835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4" name="Espace réservé du texte 7">
            <a:extLst>
              <a:ext uri="{FF2B5EF4-FFF2-40B4-BE49-F238E27FC236}">
                <a16:creationId xmlns:a16="http://schemas.microsoft.com/office/drawing/2014/main" id="{965A31B3-A343-4725-7A99-BC48A6F38AD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23202" y="3308661"/>
            <a:ext cx="4422775" cy="541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Textes</a:t>
            </a:r>
            <a:endParaRPr lang="en-US" dirty="0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8AC0B7BE-36C6-90C2-C139-63A913BCEA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80291" y="210638"/>
            <a:ext cx="1789014" cy="91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texte 24">
            <a:extLst>
              <a:ext uri="{FF2B5EF4-FFF2-40B4-BE49-F238E27FC236}">
                <a16:creationId xmlns:a16="http://schemas.microsoft.com/office/drawing/2014/main" id="{B66EA6EB-72A5-A505-6283-FDF73955283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3949" y="318494"/>
            <a:ext cx="5783756" cy="34131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400" b="1" spc="0">
                <a:solidFill>
                  <a:srgbClr val="0A0096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6" name="Espace réservé du texte 24">
            <a:extLst>
              <a:ext uri="{FF2B5EF4-FFF2-40B4-BE49-F238E27FC236}">
                <a16:creationId xmlns:a16="http://schemas.microsoft.com/office/drawing/2014/main" id="{E41EDD79-B8B1-77E2-2782-6E39BF650BC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3949" y="762000"/>
            <a:ext cx="5783756" cy="24614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 lang="en-US" sz="1400" kern="1200" dirty="0">
                <a:solidFill>
                  <a:srgbClr val="0A0096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r>
              <a:rPr lang="fr-FR" dirty="0"/>
              <a:t>ASSEMBLÉE GÉNÉRALE FÉDÉRALE - DIJON 2025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868DC5-7B71-DAE3-A3BA-31279AC1B444}"/>
              </a:ext>
            </a:extLst>
          </p:cNvPr>
          <p:cNvSpPr/>
          <p:nvPr userDrawn="1"/>
        </p:nvSpPr>
        <p:spPr>
          <a:xfrm>
            <a:off x="0" y="290440"/>
            <a:ext cx="851549" cy="6896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1383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0D76C71-207E-F978-1948-8DE981B35E0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aphique 5">
            <a:extLst>
              <a:ext uri="{FF2B5EF4-FFF2-40B4-BE49-F238E27FC236}">
                <a16:creationId xmlns:a16="http://schemas.microsoft.com/office/drawing/2014/main" id="{442358EB-774A-7D9B-9F7D-D24344A054D2}"/>
              </a:ext>
            </a:extLst>
          </p:cNvPr>
          <p:cNvGrpSpPr/>
          <p:nvPr userDrawn="1"/>
        </p:nvGrpSpPr>
        <p:grpSpPr>
          <a:xfrm>
            <a:off x="3778663" y="2536145"/>
            <a:ext cx="4634673" cy="1785711"/>
            <a:chOff x="7443242" y="1620581"/>
            <a:chExt cx="1782855" cy="686921"/>
          </a:xfrm>
          <a:solidFill>
            <a:schemeClr val="bg1"/>
          </a:solidFill>
        </p:grpSpPr>
        <p:sp>
          <p:nvSpPr>
            <p:cNvPr id="3" name="Forme libre : forme 24">
              <a:extLst>
                <a:ext uri="{FF2B5EF4-FFF2-40B4-BE49-F238E27FC236}">
                  <a16:creationId xmlns:a16="http://schemas.microsoft.com/office/drawing/2014/main" id="{DF6841D3-D9E1-A643-7849-A0F6705FF611}"/>
                </a:ext>
              </a:extLst>
            </p:cNvPr>
            <p:cNvSpPr/>
            <p:nvPr/>
          </p:nvSpPr>
          <p:spPr>
            <a:xfrm>
              <a:off x="7937926" y="1718009"/>
              <a:ext cx="164565" cy="218969"/>
            </a:xfrm>
            <a:custGeom>
              <a:avLst/>
              <a:gdLst>
                <a:gd name="connsiteX0" fmla="*/ 61043 w 164565"/>
                <a:gd name="connsiteY0" fmla="*/ 148511 h 218969"/>
                <a:gd name="connsiteX1" fmla="*/ 153907 w 164565"/>
                <a:gd name="connsiteY1" fmla="*/ 148511 h 218969"/>
                <a:gd name="connsiteX2" fmla="*/ 153907 w 164565"/>
                <a:gd name="connsiteY2" fmla="*/ 93663 h 218969"/>
                <a:gd name="connsiteX3" fmla="*/ 61043 w 164565"/>
                <a:gd name="connsiteY3" fmla="*/ 93663 h 218969"/>
                <a:gd name="connsiteX4" fmla="*/ 61043 w 164565"/>
                <a:gd name="connsiteY4" fmla="*/ 57513 h 218969"/>
                <a:gd name="connsiteX5" fmla="*/ 164566 w 164565"/>
                <a:gd name="connsiteY5" fmla="*/ 57513 h 218969"/>
                <a:gd name="connsiteX6" fmla="*/ 164566 w 164565"/>
                <a:gd name="connsiteY6" fmla="*/ 0 h 218969"/>
                <a:gd name="connsiteX7" fmla="*/ 0 w 164565"/>
                <a:gd name="connsiteY7" fmla="*/ 0 h 218969"/>
                <a:gd name="connsiteX8" fmla="*/ 0 w 164565"/>
                <a:gd name="connsiteY8" fmla="*/ 218970 h 218969"/>
                <a:gd name="connsiteX9" fmla="*/ 61043 w 164565"/>
                <a:gd name="connsiteY9" fmla="*/ 218970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565" h="218969">
                  <a:moveTo>
                    <a:pt x="61043" y="148511"/>
                  </a:moveTo>
                  <a:lnTo>
                    <a:pt x="153907" y="148511"/>
                  </a:lnTo>
                  <a:lnTo>
                    <a:pt x="153907" y="93663"/>
                  </a:lnTo>
                  <a:lnTo>
                    <a:pt x="61043" y="93663"/>
                  </a:lnTo>
                  <a:lnTo>
                    <a:pt x="61043" y="57513"/>
                  </a:lnTo>
                  <a:lnTo>
                    <a:pt x="164566" y="57513"/>
                  </a:ln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61043" y="21897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orme libre : forme 25">
              <a:extLst>
                <a:ext uri="{FF2B5EF4-FFF2-40B4-BE49-F238E27FC236}">
                  <a16:creationId xmlns:a16="http://schemas.microsoft.com/office/drawing/2014/main" id="{83DE01F1-6C22-51D0-73E3-C2806E31DFCA}"/>
                </a:ext>
              </a:extLst>
            </p:cNvPr>
            <p:cNvSpPr/>
            <p:nvPr/>
          </p:nvSpPr>
          <p:spPr>
            <a:xfrm>
              <a:off x="9061531" y="1718009"/>
              <a:ext cx="164565" cy="218969"/>
            </a:xfrm>
            <a:custGeom>
              <a:avLst/>
              <a:gdLst>
                <a:gd name="connsiteX0" fmla="*/ 164566 w 164565"/>
                <a:gd name="connsiteY0" fmla="*/ 55514 h 218969"/>
                <a:gd name="connsiteX1" fmla="*/ 164566 w 164565"/>
                <a:gd name="connsiteY1" fmla="*/ 0 h 218969"/>
                <a:gd name="connsiteX2" fmla="*/ 0 w 164565"/>
                <a:gd name="connsiteY2" fmla="*/ 0 h 218969"/>
                <a:gd name="connsiteX3" fmla="*/ 0 w 164565"/>
                <a:gd name="connsiteY3" fmla="*/ 218970 h 218969"/>
                <a:gd name="connsiteX4" fmla="*/ 164566 w 164565"/>
                <a:gd name="connsiteY4" fmla="*/ 218970 h 218969"/>
                <a:gd name="connsiteX5" fmla="*/ 164566 w 164565"/>
                <a:gd name="connsiteY5" fmla="*/ 163789 h 218969"/>
                <a:gd name="connsiteX6" fmla="*/ 61065 w 164565"/>
                <a:gd name="connsiteY6" fmla="*/ 164011 h 218969"/>
                <a:gd name="connsiteX7" fmla="*/ 61065 w 164565"/>
                <a:gd name="connsiteY7" fmla="*/ 135410 h 218969"/>
                <a:gd name="connsiteX8" fmla="*/ 142094 w 164565"/>
                <a:gd name="connsiteY8" fmla="*/ 135410 h 218969"/>
                <a:gd name="connsiteX9" fmla="*/ 142094 w 164565"/>
                <a:gd name="connsiteY9" fmla="*/ 83449 h 218969"/>
                <a:gd name="connsiteX10" fmla="*/ 61065 w 164565"/>
                <a:gd name="connsiteY10" fmla="*/ 83449 h 218969"/>
                <a:gd name="connsiteX11" fmla="*/ 61065 w 164565"/>
                <a:gd name="connsiteY11" fmla="*/ 55514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565" h="218969">
                  <a:moveTo>
                    <a:pt x="164566" y="55514"/>
                  </a:move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164566" y="218970"/>
                  </a:lnTo>
                  <a:lnTo>
                    <a:pt x="164566" y="163789"/>
                  </a:lnTo>
                  <a:lnTo>
                    <a:pt x="61065" y="164011"/>
                  </a:lnTo>
                  <a:lnTo>
                    <a:pt x="61065" y="135410"/>
                  </a:lnTo>
                  <a:lnTo>
                    <a:pt x="142094" y="135410"/>
                  </a:lnTo>
                  <a:lnTo>
                    <a:pt x="142094" y="83449"/>
                  </a:lnTo>
                  <a:lnTo>
                    <a:pt x="61065" y="83449"/>
                  </a:lnTo>
                  <a:lnTo>
                    <a:pt x="61065" y="55514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orme libre : forme 26">
              <a:extLst>
                <a:ext uri="{FF2B5EF4-FFF2-40B4-BE49-F238E27FC236}">
                  <a16:creationId xmlns:a16="http://schemas.microsoft.com/office/drawing/2014/main" id="{6C6111DE-840C-5A3D-B27B-CA3C2B8B312C}"/>
                </a:ext>
              </a:extLst>
            </p:cNvPr>
            <p:cNvSpPr/>
            <p:nvPr/>
          </p:nvSpPr>
          <p:spPr>
            <a:xfrm>
              <a:off x="8587175" y="1718032"/>
              <a:ext cx="208066" cy="218947"/>
            </a:xfrm>
            <a:custGeom>
              <a:avLst/>
              <a:gdLst>
                <a:gd name="connsiteX0" fmla="*/ 61287 w 208066"/>
                <a:gd name="connsiteY0" fmla="*/ 97971 h 218947"/>
                <a:gd name="connsiteX1" fmla="*/ 146824 w 208066"/>
                <a:gd name="connsiteY1" fmla="*/ 218948 h 218947"/>
                <a:gd name="connsiteX2" fmla="*/ 208067 w 208066"/>
                <a:gd name="connsiteY2" fmla="*/ 218948 h 218947"/>
                <a:gd name="connsiteX3" fmla="*/ 208067 w 208066"/>
                <a:gd name="connsiteY3" fmla="*/ 0 h 218947"/>
                <a:gd name="connsiteX4" fmla="*/ 146779 w 208066"/>
                <a:gd name="connsiteY4" fmla="*/ 0 h 218947"/>
                <a:gd name="connsiteX5" fmla="*/ 146779 w 208066"/>
                <a:gd name="connsiteY5" fmla="*/ 121665 h 218947"/>
                <a:gd name="connsiteX6" fmla="*/ 60777 w 208066"/>
                <a:gd name="connsiteY6" fmla="*/ 0 h 218947"/>
                <a:gd name="connsiteX7" fmla="*/ 0 w 208066"/>
                <a:gd name="connsiteY7" fmla="*/ 0 h 218947"/>
                <a:gd name="connsiteX8" fmla="*/ 0 w 208066"/>
                <a:gd name="connsiteY8" fmla="*/ 218948 h 218947"/>
                <a:gd name="connsiteX9" fmla="*/ 61287 w 208066"/>
                <a:gd name="connsiteY9" fmla="*/ 218948 h 21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066" h="218947">
                  <a:moveTo>
                    <a:pt x="61287" y="97971"/>
                  </a:moveTo>
                  <a:lnTo>
                    <a:pt x="146824" y="218948"/>
                  </a:lnTo>
                  <a:lnTo>
                    <a:pt x="208067" y="218948"/>
                  </a:lnTo>
                  <a:lnTo>
                    <a:pt x="208067" y="0"/>
                  </a:lnTo>
                  <a:lnTo>
                    <a:pt x="146779" y="0"/>
                  </a:lnTo>
                  <a:lnTo>
                    <a:pt x="146779" y="121665"/>
                  </a:lnTo>
                  <a:lnTo>
                    <a:pt x="60777" y="0"/>
                  </a:lnTo>
                  <a:lnTo>
                    <a:pt x="0" y="0"/>
                  </a:lnTo>
                  <a:lnTo>
                    <a:pt x="0" y="218948"/>
                  </a:lnTo>
                  <a:lnTo>
                    <a:pt x="61287" y="21894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orme libre : forme 27">
              <a:extLst>
                <a:ext uri="{FF2B5EF4-FFF2-40B4-BE49-F238E27FC236}">
                  <a16:creationId xmlns:a16="http://schemas.microsoft.com/office/drawing/2014/main" id="{A27F37FA-A1F3-629C-6841-E66BC024F650}"/>
                </a:ext>
              </a:extLst>
            </p:cNvPr>
            <p:cNvSpPr/>
            <p:nvPr/>
          </p:nvSpPr>
          <p:spPr>
            <a:xfrm>
              <a:off x="8368249" y="2003907"/>
              <a:ext cx="209310" cy="218969"/>
            </a:xfrm>
            <a:custGeom>
              <a:avLst/>
              <a:gdLst>
                <a:gd name="connsiteX0" fmla="*/ 104011 w 209310"/>
                <a:gd name="connsiteY0" fmla="*/ 0 h 218969"/>
                <a:gd name="connsiteX1" fmla="*/ 0 w 209310"/>
                <a:gd name="connsiteY1" fmla="*/ 0 h 218969"/>
                <a:gd name="connsiteX2" fmla="*/ 0 w 209310"/>
                <a:gd name="connsiteY2" fmla="*/ 218970 h 218969"/>
                <a:gd name="connsiteX3" fmla="*/ 104011 w 209310"/>
                <a:gd name="connsiteY3" fmla="*/ 218970 h 218969"/>
                <a:gd name="connsiteX4" fmla="*/ 209310 w 209310"/>
                <a:gd name="connsiteY4" fmla="*/ 109740 h 218969"/>
                <a:gd name="connsiteX5" fmla="*/ 104011 w 209310"/>
                <a:gd name="connsiteY5" fmla="*/ 0 h 218969"/>
                <a:gd name="connsiteX6" fmla="*/ 100658 w 209310"/>
                <a:gd name="connsiteY6" fmla="*/ 163811 h 218969"/>
                <a:gd name="connsiteX7" fmla="*/ 61065 w 209310"/>
                <a:gd name="connsiteY7" fmla="*/ 164011 h 218969"/>
                <a:gd name="connsiteX8" fmla="*/ 61065 w 209310"/>
                <a:gd name="connsiteY8" fmla="*/ 55536 h 218969"/>
                <a:gd name="connsiteX9" fmla="*/ 100658 w 209310"/>
                <a:gd name="connsiteY9" fmla="*/ 55536 h 218969"/>
                <a:gd name="connsiteX10" fmla="*/ 144692 w 209310"/>
                <a:gd name="connsiteY10" fmla="*/ 111228 h 218969"/>
                <a:gd name="connsiteX11" fmla="*/ 100658 w 209310"/>
                <a:gd name="connsiteY11" fmla="*/ 163811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310" h="218969">
                  <a:moveTo>
                    <a:pt x="104011" y="0"/>
                  </a:moveTo>
                  <a:lnTo>
                    <a:pt x="0" y="0"/>
                  </a:lnTo>
                  <a:lnTo>
                    <a:pt x="0" y="218970"/>
                  </a:lnTo>
                  <a:lnTo>
                    <a:pt x="104011" y="218970"/>
                  </a:lnTo>
                  <a:cubicBezTo>
                    <a:pt x="154729" y="218970"/>
                    <a:pt x="209310" y="184795"/>
                    <a:pt x="209310" y="109740"/>
                  </a:cubicBezTo>
                  <a:cubicBezTo>
                    <a:pt x="209310" y="56891"/>
                    <a:pt x="176357" y="0"/>
                    <a:pt x="104011" y="0"/>
                  </a:cubicBezTo>
                  <a:close/>
                  <a:moveTo>
                    <a:pt x="100658" y="163811"/>
                  </a:moveTo>
                  <a:lnTo>
                    <a:pt x="61065" y="164011"/>
                  </a:lnTo>
                  <a:lnTo>
                    <a:pt x="61065" y="55536"/>
                  </a:lnTo>
                  <a:lnTo>
                    <a:pt x="100658" y="55536"/>
                  </a:lnTo>
                  <a:cubicBezTo>
                    <a:pt x="128238" y="55536"/>
                    <a:pt x="144692" y="76365"/>
                    <a:pt x="144692" y="111228"/>
                  </a:cubicBezTo>
                  <a:cubicBezTo>
                    <a:pt x="144714" y="147534"/>
                    <a:pt x="122597" y="163811"/>
                    <a:pt x="100658" y="163811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orme libre : forme 28">
              <a:extLst>
                <a:ext uri="{FF2B5EF4-FFF2-40B4-BE49-F238E27FC236}">
                  <a16:creationId xmlns:a16="http://schemas.microsoft.com/office/drawing/2014/main" id="{1ACB7C1A-EBDB-5AE1-3168-430999AA8371}"/>
                </a:ext>
              </a:extLst>
            </p:cNvPr>
            <p:cNvSpPr/>
            <p:nvPr/>
          </p:nvSpPr>
          <p:spPr>
            <a:xfrm>
              <a:off x="8593947" y="2000465"/>
              <a:ext cx="228717" cy="225853"/>
            </a:xfrm>
            <a:custGeom>
              <a:avLst/>
              <a:gdLst>
                <a:gd name="connsiteX0" fmla="*/ 114337 w 228717"/>
                <a:gd name="connsiteY0" fmla="*/ 0 h 225853"/>
                <a:gd name="connsiteX1" fmla="*/ 0 w 228717"/>
                <a:gd name="connsiteY1" fmla="*/ 112916 h 225853"/>
                <a:gd name="connsiteX2" fmla="*/ 114337 w 228717"/>
                <a:gd name="connsiteY2" fmla="*/ 225854 h 225853"/>
                <a:gd name="connsiteX3" fmla="*/ 228718 w 228717"/>
                <a:gd name="connsiteY3" fmla="*/ 112916 h 225853"/>
                <a:gd name="connsiteX4" fmla="*/ 114337 w 228717"/>
                <a:gd name="connsiteY4" fmla="*/ 0 h 225853"/>
                <a:gd name="connsiteX5" fmla="*/ 114337 w 228717"/>
                <a:gd name="connsiteY5" fmla="*/ 167142 h 225853"/>
                <a:gd name="connsiteX6" fmla="*/ 64552 w 228717"/>
                <a:gd name="connsiteY6" fmla="*/ 112916 h 225853"/>
                <a:gd name="connsiteX7" fmla="*/ 114337 w 228717"/>
                <a:gd name="connsiteY7" fmla="*/ 58712 h 225853"/>
                <a:gd name="connsiteX8" fmla="*/ 164144 w 228717"/>
                <a:gd name="connsiteY8" fmla="*/ 112916 h 225853"/>
                <a:gd name="connsiteX9" fmla="*/ 114337 w 228717"/>
                <a:gd name="connsiteY9" fmla="*/ 167142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717" h="225853">
                  <a:moveTo>
                    <a:pt x="114337" y="0"/>
                  </a:moveTo>
                  <a:cubicBezTo>
                    <a:pt x="49163" y="0"/>
                    <a:pt x="0" y="48542"/>
                    <a:pt x="0" y="112916"/>
                  </a:cubicBezTo>
                  <a:cubicBezTo>
                    <a:pt x="0" y="178356"/>
                    <a:pt x="48075" y="225854"/>
                    <a:pt x="114337" y="225854"/>
                  </a:cubicBezTo>
                  <a:cubicBezTo>
                    <a:pt x="180621" y="225854"/>
                    <a:pt x="228718" y="178356"/>
                    <a:pt x="228718" y="112916"/>
                  </a:cubicBezTo>
                  <a:cubicBezTo>
                    <a:pt x="228718" y="48542"/>
                    <a:pt x="179532" y="0"/>
                    <a:pt x="114337" y="0"/>
                  </a:cubicBezTo>
                  <a:close/>
                  <a:moveTo>
                    <a:pt x="114337" y="167142"/>
                  </a:moveTo>
                  <a:cubicBezTo>
                    <a:pt x="85492" y="167142"/>
                    <a:pt x="64552" y="144337"/>
                    <a:pt x="64552" y="112916"/>
                  </a:cubicBezTo>
                  <a:cubicBezTo>
                    <a:pt x="64552" y="81517"/>
                    <a:pt x="85492" y="58712"/>
                    <a:pt x="114337" y="58712"/>
                  </a:cubicBezTo>
                  <a:cubicBezTo>
                    <a:pt x="143204" y="58712"/>
                    <a:pt x="164144" y="81517"/>
                    <a:pt x="164144" y="112916"/>
                  </a:cubicBezTo>
                  <a:cubicBezTo>
                    <a:pt x="164166" y="144337"/>
                    <a:pt x="143204" y="167142"/>
                    <a:pt x="114337" y="16714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orme libre : forme 29">
              <a:extLst>
                <a:ext uri="{FF2B5EF4-FFF2-40B4-BE49-F238E27FC236}">
                  <a16:creationId xmlns:a16="http://schemas.microsoft.com/office/drawing/2014/main" id="{F52EF43F-7573-BE8E-460E-EABBAD2C8B67}"/>
                </a:ext>
              </a:extLst>
            </p:cNvPr>
            <p:cNvSpPr/>
            <p:nvPr/>
          </p:nvSpPr>
          <p:spPr>
            <a:xfrm>
              <a:off x="8131915" y="2003885"/>
              <a:ext cx="206157" cy="222411"/>
            </a:xfrm>
            <a:custGeom>
              <a:avLst/>
              <a:gdLst>
                <a:gd name="connsiteX0" fmla="*/ 144381 w 206157"/>
                <a:gd name="connsiteY0" fmla="*/ 115425 h 222411"/>
                <a:gd name="connsiteX1" fmla="*/ 102612 w 206157"/>
                <a:gd name="connsiteY1" fmla="*/ 164344 h 222411"/>
                <a:gd name="connsiteX2" fmla="*/ 61776 w 206157"/>
                <a:gd name="connsiteY2" fmla="*/ 115425 h 222411"/>
                <a:gd name="connsiteX3" fmla="*/ 61776 w 206157"/>
                <a:gd name="connsiteY3" fmla="*/ 0 h 222411"/>
                <a:gd name="connsiteX4" fmla="*/ 0 w 206157"/>
                <a:gd name="connsiteY4" fmla="*/ 0 h 222411"/>
                <a:gd name="connsiteX5" fmla="*/ 0 w 206157"/>
                <a:gd name="connsiteY5" fmla="*/ 119600 h 222411"/>
                <a:gd name="connsiteX6" fmla="*/ 102834 w 206157"/>
                <a:gd name="connsiteY6" fmla="*/ 222412 h 222411"/>
                <a:gd name="connsiteX7" fmla="*/ 206157 w 206157"/>
                <a:gd name="connsiteY7" fmla="*/ 119600 h 222411"/>
                <a:gd name="connsiteX8" fmla="*/ 206157 w 206157"/>
                <a:gd name="connsiteY8" fmla="*/ 0 h 222411"/>
                <a:gd name="connsiteX9" fmla="*/ 144381 w 206157"/>
                <a:gd name="connsiteY9" fmla="*/ 0 h 222411"/>
                <a:gd name="connsiteX10" fmla="*/ 144381 w 206157"/>
                <a:gd name="connsiteY10" fmla="*/ 115425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157" h="222411">
                  <a:moveTo>
                    <a:pt x="144381" y="115425"/>
                  </a:moveTo>
                  <a:cubicBezTo>
                    <a:pt x="144381" y="137742"/>
                    <a:pt x="137142" y="164344"/>
                    <a:pt x="102612" y="164344"/>
                  </a:cubicBezTo>
                  <a:cubicBezTo>
                    <a:pt x="68860" y="164344"/>
                    <a:pt x="61776" y="137742"/>
                    <a:pt x="61776" y="115425"/>
                  </a:cubicBezTo>
                  <a:lnTo>
                    <a:pt x="61776" y="0"/>
                  </a:lnTo>
                  <a:lnTo>
                    <a:pt x="0" y="0"/>
                  </a:lnTo>
                  <a:lnTo>
                    <a:pt x="0" y="119600"/>
                  </a:lnTo>
                  <a:cubicBezTo>
                    <a:pt x="0" y="167031"/>
                    <a:pt x="26935" y="222412"/>
                    <a:pt x="102834" y="222412"/>
                  </a:cubicBezTo>
                  <a:cubicBezTo>
                    <a:pt x="165610" y="222412"/>
                    <a:pt x="206157" y="182064"/>
                    <a:pt x="206157" y="119600"/>
                  </a:cubicBezTo>
                  <a:lnTo>
                    <a:pt x="206157" y="0"/>
                  </a:lnTo>
                  <a:lnTo>
                    <a:pt x="144381" y="0"/>
                  </a:lnTo>
                  <a:lnTo>
                    <a:pt x="144381" y="11542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orme libre : forme 33">
              <a:extLst>
                <a:ext uri="{FF2B5EF4-FFF2-40B4-BE49-F238E27FC236}">
                  <a16:creationId xmlns:a16="http://schemas.microsoft.com/office/drawing/2014/main" id="{648DF487-DB64-3C32-DE9A-87156A4DF95F}"/>
                </a:ext>
              </a:extLst>
            </p:cNvPr>
            <p:cNvSpPr/>
            <p:nvPr/>
          </p:nvSpPr>
          <p:spPr>
            <a:xfrm>
              <a:off x="8332032" y="1718009"/>
              <a:ext cx="240509" cy="218969"/>
            </a:xfrm>
            <a:custGeom>
              <a:avLst/>
              <a:gdLst>
                <a:gd name="connsiteX0" fmla="*/ 76743 w 240509"/>
                <a:gd name="connsiteY0" fmla="*/ 187571 h 218969"/>
                <a:gd name="connsiteX1" fmla="*/ 163633 w 240509"/>
                <a:gd name="connsiteY1" fmla="*/ 187571 h 218969"/>
                <a:gd name="connsiteX2" fmla="*/ 173493 w 240509"/>
                <a:gd name="connsiteY2" fmla="*/ 218970 h 218969"/>
                <a:gd name="connsiteX3" fmla="*/ 240509 w 240509"/>
                <a:gd name="connsiteY3" fmla="*/ 218970 h 218969"/>
                <a:gd name="connsiteX4" fmla="*/ 158659 w 240509"/>
                <a:gd name="connsiteY4" fmla="*/ 0 h 218969"/>
                <a:gd name="connsiteX5" fmla="*/ 81206 w 240509"/>
                <a:gd name="connsiteY5" fmla="*/ 0 h 218969"/>
                <a:gd name="connsiteX6" fmla="*/ 0 w 240509"/>
                <a:gd name="connsiteY6" fmla="*/ 218948 h 218969"/>
                <a:gd name="connsiteX7" fmla="*/ 67017 w 240509"/>
                <a:gd name="connsiteY7" fmla="*/ 218970 h 218969"/>
                <a:gd name="connsiteX8" fmla="*/ 76743 w 240509"/>
                <a:gd name="connsiteY8" fmla="*/ 187571 h 218969"/>
                <a:gd name="connsiteX9" fmla="*/ 125018 w 240509"/>
                <a:gd name="connsiteY9" fmla="*/ 64485 h 218969"/>
                <a:gd name="connsiteX10" fmla="*/ 147268 w 240509"/>
                <a:gd name="connsiteY10" fmla="*/ 135388 h 218969"/>
                <a:gd name="connsiteX11" fmla="*/ 92931 w 240509"/>
                <a:gd name="connsiteY11" fmla="*/ 135388 h 218969"/>
                <a:gd name="connsiteX12" fmla="*/ 114892 w 240509"/>
                <a:gd name="connsiteY12" fmla="*/ 64485 h 218969"/>
                <a:gd name="connsiteX13" fmla="*/ 125018 w 240509"/>
                <a:gd name="connsiteY13" fmla="*/ 64485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509" h="218969">
                  <a:moveTo>
                    <a:pt x="76743" y="187571"/>
                  </a:moveTo>
                  <a:lnTo>
                    <a:pt x="163633" y="187571"/>
                  </a:lnTo>
                  <a:lnTo>
                    <a:pt x="173493" y="218970"/>
                  </a:lnTo>
                  <a:lnTo>
                    <a:pt x="240509" y="218970"/>
                  </a:lnTo>
                  <a:lnTo>
                    <a:pt x="158659" y="0"/>
                  </a:lnTo>
                  <a:lnTo>
                    <a:pt x="81206" y="0"/>
                  </a:lnTo>
                  <a:lnTo>
                    <a:pt x="0" y="218948"/>
                  </a:lnTo>
                  <a:lnTo>
                    <a:pt x="67017" y="218970"/>
                  </a:lnTo>
                  <a:lnTo>
                    <a:pt x="76743" y="187571"/>
                  </a:lnTo>
                  <a:close/>
                  <a:moveTo>
                    <a:pt x="125018" y="64485"/>
                  </a:moveTo>
                  <a:lnTo>
                    <a:pt x="147268" y="135388"/>
                  </a:lnTo>
                  <a:lnTo>
                    <a:pt x="92931" y="135388"/>
                  </a:lnTo>
                  <a:lnTo>
                    <a:pt x="114892" y="64485"/>
                  </a:lnTo>
                  <a:lnTo>
                    <a:pt x="125018" y="6448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orme libre : forme 36">
              <a:extLst>
                <a:ext uri="{FF2B5EF4-FFF2-40B4-BE49-F238E27FC236}">
                  <a16:creationId xmlns:a16="http://schemas.microsoft.com/office/drawing/2014/main" id="{AFA6D93F-72AD-C156-0F6D-54298ABFD1C7}"/>
                </a:ext>
              </a:extLst>
            </p:cNvPr>
            <p:cNvSpPr/>
            <p:nvPr/>
          </p:nvSpPr>
          <p:spPr>
            <a:xfrm>
              <a:off x="8131915" y="1717987"/>
              <a:ext cx="190657" cy="218992"/>
            </a:xfrm>
            <a:custGeom>
              <a:avLst/>
              <a:gdLst>
                <a:gd name="connsiteX0" fmla="*/ 61088 w 190657"/>
                <a:gd name="connsiteY0" fmla="*/ 155329 h 218992"/>
                <a:gd name="connsiteX1" fmla="*/ 69881 w 190657"/>
                <a:gd name="connsiteY1" fmla="*/ 155329 h 218992"/>
                <a:gd name="connsiteX2" fmla="*/ 190658 w 190657"/>
                <a:gd name="connsiteY2" fmla="*/ 218992 h 218992"/>
                <a:gd name="connsiteX3" fmla="*/ 190658 w 190657"/>
                <a:gd name="connsiteY3" fmla="*/ 165654 h 218992"/>
                <a:gd name="connsiteX4" fmla="*/ 127327 w 190657"/>
                <a:gd name="connsiteY4" fmla="*/ 149377 h 218992"/>
                <a:gd name="connsiteX5" fmla="*/ 180288 w 190657"/>
                <a:gd name="connsiteY5" fmla="*/ 76165 h 218992"/>
                <a:gd name="connsiteX6" fmla="*/ 97372 w 190657"/>
                <a:gd name="connsiteY6" fmla="*/ 0 h 218992"/>
                <a:gd name="connsiteX7" fmla="*/ 0 w 190657"/>
                <a:gd name="connsiteY7" fmla="*/ 0 h 218992"/>
                <a:gd name="connsiteX8" fmla="*/ 0 w 190657"/>
                <a:gd name="connsiteY8" fmla="*/ 218970 h 218992"/>
                <a:gd name="connsiteX9" fmla="*/ 61088 w 190657"/>
                <a:gd name="connsiteY9" fmla="*/ 218970 h 218992"/>
                <a:gd name="connsiteX10" fmla="*/ 61088 w 190657"/>
                <a:gd name="connsiteY10" fmla="*/ 155329 h 218992"/>
                <a:gd name="connsiteX11" fmla="*/ 61088 w 190657"/>
                <a:gd name="connsiteY11" fmla="*/ 51140 h 218992"/>
                <a:gd name="connsiteX12" fmla="*/ 86047 w 190657"/>
                <a:gd name="connsiteY12" fmla="*/ 51140 h 218992"/>
                <a:gd name="connsiteX13" fmla="*/ 117890 w 190657"/>
                <a:gd name="connsiteY13" fmla="*/ 77631 h 218992"/>
                <a:gd name="connsiteX14" fmla="*/ 86047 w 190657"/>
                <a:gd name="connsiteY14" fmla="*/ 104122 h 218992"/>
                <a:gd name="connsiteX15" fmla="*/ 61088 w 190657"/>
                <a:gd name="connsiteY15" fmla="*/ 104122 h 218992"/>
                <a:gd name="connsiteX16" fmla="*/ 61088 w 190657"/>
                <a:gd name="connsiteY16" fmla="*/ 51140 h 21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0657" h="218992">
                  <a:moveTo>
                    <a:pt x="61088" y="155329"/>
                  </a:moveTo>
                  <a:lnTo>
                    <a:pt x="69881" y="155329"/>
                  </a:lnTo>
                  <a:cubicBezTo>
                    <a:pt x="87201" y="195343"/>
                    <a:pt x="129392" y="218992"/>
                    <a:pt x="190658" y="218992"/>
                  </a:cubicBezTo>
                  <a:lnTo>
                    <a:pt x="190658" y="165654"/>
                  </a:lnTo>
                  <a:cubicBezTo>
                    <a:pt x="164366" y="165654"/>
                    <a:pt x="140961" y="161435"/>
                    <a:pt x="127327" y="149377"/>
                  </a:cubicBezTo>
                  <a:cubicBezTo>
                    <a:pt x="161102" y="138430"/>
                    <a:pt x="180288" y="112738"/>
                    <a:pt x="180288" y="76165"/>
                  </a:cubicBezTo>
                  <a:cubicBezTo>
                    <a:pt x="180288" y="29556"/>
                    <a:pt x="146202" y="0"/>
                    <a:pt x="97372" y="0"/>
                  </a:cubicBezTo>
                  <a:lnTo>
                    <a:pt x="0" y="0"/>
                  </a:lnTo>
                  <a:lnTo>
                    <a:pt x="0" y="218970"/>
                  </a:lnTo>
                  <a:lnTo>
                    <a:pt x="61088" y="218970"/>
                  </a:lnTo>
                  <a:lnTo>
                    <a:pt x="61088" y="155329"/>
                  </a:lnTo>
                  <a:close/>
                  <a:moveTo>
                    <a:pt x="61088" y="51140"/>
                  </a:moveTo>
                  <a:lnTo>
                    <a:pt x="86047" y="51140"/>
                  </a:lnTo>
                  <a:cubicBezTo>
                    <a:pt x="107164" y="51140"/>
                    <a:pt x="117890" y="60044"/>
                    <a:pt x="117890" y="77631"/>
                  </a:cubicBezTo>
                  <a:cubicBezTo>
                    <a:pt x="117890" y="94707"/>
                    <a:pt x="106587" y="104122"/>
                    <a:pt x="86047" y="104122"/>
                  </a:cubicBezTo>
                  <a:lnTo>
                    <a:pt x="61088" y="104122"/>
                  </a:lnTo>
                  <a:lnTo>
                    <a:pt x="61088" y="5114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orme libre : forme 39">
              <a:extLst>
                <a:ext uri="{FF2B5EF4-FFF2-40B4-BE49-F238E27FC236}">
                  <a16:creationId xmlns:a16="http://schemas.microsoft.com/office/drawing/2014/main" id="{C6945897-1F74-56BB-2372-AA215806563B}"/>
                </a:ext>
              </a:extLst>
            </p:cNvPr>
            <p:cNvSpPr/>
            <p:nvPr/>
          </p:nvSpPr>
          <p:spPr>
            <a:xfrm>
              <a:off x="8820778" y="1714523"/>
              <a:ext cx="217437" cy="225853"/>
            </a:xfrm>
            <a:custGeom>
              <a:avLst/>
              <a:gdLst>
                <a:gd name="connsiteX0" fmla="*/ 159703 w 217437"/>
                <a:gd name="connsiteY0" fmla="*/ 128238 h 225853"/>
                <a:gd name="connsiteX1" fmla="*/ 113049 w 217437"/>
                <a:gd name="connsiteY1" fmla="*/ 167275 h 225853"/>
                <a:gd name="connsiteX2" fmla="*/ 64485 w 217437"/>
                <a:gd name="connsiteY2" fmla="*/ 112938 h 225853"/>
                <a:gd name="connsiteX3" fmla="*/ 113049 w 217437"/>
                <a:gd name="connsiteY3" fmla="*/ 58601 h 225853"/>
                <a:gd name="connsiteX4" fmla="*/ 159703 w 217437"/>
                <a:gd name="connsiteY4" fmla="*/ 98504 h 225853"/>
                <a:gd name="connsiteX5" fmla="*/ 160502 w 217437"/>
                <a:gd name="connsiteY5" fmla="*/ 101546 h 225853"/>
                <a:gd name="connsiteX6" fmla="*/ 215373 w 217437"/>
                <a:gd name="connsiteY6" fmla="*/ 68171 h 225853"/>
                <a:gd name="connsiteX7" fmla="*/ 214529 w 217437"/>
                <a:gd name="connsiteY7" fmla="*/ 66284 h 225853"/>
                <a:gd name="connsiteX8" fmla="*/ 113271 w 217437"/>
                <a:gd name="connsiteY8" fmla="*/ 0 h 225853"/>
                <a:gd name="connsiteX9" fmla="*/ 0 w 217437"/>
                <a:gd name="connsiteY9" fmla="*/ 112916 h 225853"/>
                <a:gd name="connsiteX10" fmla="*/ 113271 w 217437"/>
                <a:gd name="connsiteY10" fmla="*/ 225854 h 225853"/>
                <a:gd name="connsiteX11" fmla="*/ 216616 w 217437"/>
                <a:gd name="connsiteY11" fmla="*/ 155773 h 225853"/>
                <a:gd name="connsiteX12" fmla="*/ 217438 w 217437"/>
                <a:gd name="connsiteY12" fmla="*/ 153752 h 225853"/>
                <a:gd name="connsiteX13" fmla="*/ 160436 w 217437"/>
                <a:gd name="connsiteY13" fmla="*/ 125417 h 225853"/>
                <a:gd name="connsiteX14" fmla="*/ 159703 w 217437"/>
                <a:gd name="connsiteY14" fmla="*/ 128238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7437" h="225853">
                  <a:moveTo>
                    <a:pt x="159703" y="128238"/>
                  </a:moveTo>
                  <a:cubicBezTo>
                    <a:pt x="153574" y="151598"/>
                    <a:pt x="134833" y="167275"/>
                    <a:pt x="113049" y="167275"/>
                  </a:cubicBezTo>
                  <a:cubicBezTo>
                    <a:pt x="85825" y="167275"/>
                    <a:pt x="64485" y="143404"/>
                    <a:pt x="64485" y="112938"/>
                  </a:cubicBezTo>
                  <a:cubicBezTo>
                    <a:pt x="64485" y="81961"/>
                    <a:pt x="85358" y="58601"/>
                    <a:pt x="113049" y="58601"/>
                  </a:cubicBezTo>
                  <a:cubicBezTo>
                    <a:pt x="138097" y="58601"/>
                    <a:pt x="154529" y="78652"/>
                    <a:pt x="159703" y="98504"/>
                  </a:cubicBezTo>
                  <a:lnTo>
                    <a:pt x="160502" y="101546"/>
                  </a:lnTo>
                  <a:lnTo>
                    <a:pt x="215373" y="68171"/>
                  </a:lnTo>
                  <a:lnTo>
                    <a:pt x="214529" y="66284"/>
                  </a:lnTo>
                  <a:cubicBezTo>
                    <a:pt x="196142" y="25403"/>
                    <a:pt x="157349" y="0"/>
                    <a:pt x="113271" y="0"/>
                  </a:cubicBezTo>
                  <a:cubicBezTo>
                    <a:pt x="47631" y="0"/>
                    <a:pt x="0" y="47498"/>
                    <a:pt x="0" y="112916"/>
                  </a:cubicBezTo>
                  <a:cubicBezTo>
                    <a:pt x="0" y="178356"/>
                    <a:pt x="47631" y="225854"/>
                    <a:pt x="113271" y="225854"/>
                  </a:cubicBezTo>
                  <a:cubicBezTo>
                    <a:pt x="162079" y="225854"/>
                    <a:pt x="197808" y="201627"/>
                    <a:pt x="216616" y="155773"/>
                  </a:cubicBezTo>
                  <a:lnTo>
                    <a:pt x="217438" y="153752"/>
                  </a:lnTo>
                  <a:lnTo>
                    <a:pt x="160436" y="125417"/>
                  </a:lnTo>
                  <a:lnTo>
                    <a:pt x="159703" y="12823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orme libre : forme 55">
              <a:extLst>
                <a:ext uri="{FF2B5EF4-FFF2-40B4-BE49-F238E27FC236}">
                  <a16:creationId xmlns:a16="http://schemas.microsoft.com/office/drawing/2014/main" id="{7418AB99-8452-B5BD-9F19-A48E6CC0040E}"/>
                </a:ext>
              </a:extLst>
            </p:cNvPr>
            <p:cNvSpPr/>
            <p:nvPr/>
          </p:nvSpPr>
          <p:spPr>
            <a:xfrm>
              <a:off x="7937926" y="2003885"/>
              <a:ext cx="168740" cy="222411"/>
            </a:xfrm>
            <a:custGeom>
              <a:avLst/>
              <a:gdLst>
                <a:gd name="connsiteX0" fmla="*/ 0 w 168740"/>
                <a:gd name="connsiteY0" fmla="*/ 57513 h 222411"/>
                <a:gd name="connsiteX1" fmla="*/ 104988 w 168740"/>
                <a:gd name="connsiteY1" fmla="*/ 57535 h 222411"/>
                <a:gd name="connsiteX2" fmla="*/ 0 w 168740"/>
                <a:gd name="connsiteY2" fmla="*/ 159747 h 222411"/>
                <a:gd name="connsiteX3" fmla="*/ 0 w 168740"/>
                <a:gd name="connsiteY3" fmla="*/ 222412 h 222411"/>
                <a:gd name="connsiteX4" fmla="*/ 162057 w 168740"/>
                <a:gd name="connsiteY4" fmla="*/ 106631 h 222411"/>
                <a:gd name="connsiteX5" fmla="*/ 168741 w 168740"/>
                <a:gd name="connsiteY5" fmla="*/ 15588 h 222411"/>
                <a:gd name="connsiteX6" fmla="*/ 168741 w 168740"/>
                <a:gd name="connsiteY6" fmla="*/ 0 h 222411"/>
                <a:gd name="connsiteX7" fmla="*/ 0 w 168740"/>
                <a:gd name="connsiteY7" fmla="*/ 0 h 222411"/>
                <a:gd name="connsiteX8" fmla="*/ 0 w 168740"/>
                <a:gd name="connsiteY8" fmla="*/ 57513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40" h="222411">
                  <a:moveTo>
                    <a:pt x="0" y="57513"/>
                  </a:moveTo>
                  <a:lnTo>
                    <a:pt x="104988" y="57535"/>
                  </a:lnTo>
                  <a:cubicBezTo>
                    <a:pt x="104988" y="108563"/>
                    <a:pt x="74278" y="159747"/>
                    <a:pt x="0" y="159747"/>
                  </a:cubicBezTo>
                  <a:lnTo>
                    <a:pt x="0" y="222412"/>
                  </a:lnTo>
                  <a:cubicBezTo>
                    <a:pt x="91687" y="222412"/>
                    <a:pt x="147845" y="166942"/>
                    <a:pt x="162057" y="106631"/>
                  </a:cubicBezTo>
                  <a:cubicBezTo>
                    <a:pt x="167697" y="82649"/>
                    <a:pt x="168741" y="60910"/>
                    <a:pt x="168741" y="15588"/>
                  </a:cubicBezTo>
                  <a:lnTo>
                    <a:pt x="168741" y="0"/>
                  </a:lnTo>
                  <a:lnTo>
                    <a:pt x="0" y="0"/>
                  </a:lnTo>
                  <a:lnTo>
                    <a:pt x="0" y="57513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orme libre : forme 56">
              <a:extLst>
                <a:ext uri="{FF2B5EF4-FFF2-40B4-BE49-F238E27FC236}">
                  <a16:creationId xmlns:a16="http://schemas.microsoft.com/office/drawing/2014/main" id="{FDFEEA74-E5FE-80AB-ED6C-D3CA09574522}"/>
                </a:ext>
              </a:extLst>
            </p:cNvPr>
            <p:cNvSpPr/>
            <p:nvPr/>
          </p:nvSpPr>
          <p:spPr>
            <a:xfrm>
              <a:off x="7452267" y="1620581"/>
              <a:ext cx="394838" cy="290106"/>
            </a:xfrm>
            <a:custGeom>
              <a:avLst/>
              <a:gdLst>
                <a:gd name="connsiteX0" fmla="*/ 36861 w 394838"/>
                <a:gd name="connsiteY0" fmla="*/ 744 h 290106"/>
                <a:gd name="connsiteX1" fmla="*/ 0 w 394838"/>
                <a:gd name="connsiteY1" fmla="*/ 149656 h 290106"/>
                <a:gd name="connsiteX2" fmla="*/ 297134 w 394838"/>
                <a:gd name="connsiteY2" fmla="*/ 290106 h 290106"/>
                <a:gd name="connsiteX3" fmla="*/ 394838 w 394838"/>
                <a:gd name="connsiteY3" fmla="*/ 230684 h 290106"/>
                <a:gd name="connsiteX4" fmla="*/ 36861 w 394838"/>
                <a:gd name="connsiteY4" fmla="*/ 744 h 290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838" h="290106">
                  <a:moveTo>
                    <a:pt x="36861" y="744"/>
                  </a:moveTo>
                  <a:lnTo>
                    <a:pt x="0" y="149656"/>
                  </a:lnTo>
                  <a:cubicBezTo>
                    <a:pt x="140828" y="127628"/>
                    <a:pt x="249458" y="184030"/>
                    <a:pt x="297134" y="290106"/>
                  </a:cubicBezTo>
                  <a:lnTo>
                    <a:pt x="394838" y="230684"/>
                  </a:lnTo>
                  <a:cubicBezTo>
                    <a:pt x="342922" y="92520"/>
                    <a:pt x="219836" y="-9781"/>
                    <a:pt x="36861" y="744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orme libre : forme 57">
              <a:extLst>
                <a:ext uri="{FF2B5EF4-FFF2-40B4-BE49-F238E27FC236}">
                  <a16:creationId xmlns:a16="http://schemas.microsoft.com/office/drawing/2014/main" id="{A3A4567E-D2DF-AB7F-65A7-1500165A9B62}"/>
                </a:ext>
              </a:extLst>
            </p:cNvPr>
            <p:cNvSpPr/>
            <p:nvPr/>
          </p:nvSpPr>
          <p:spPr>
            <a:xfrm>
              <a:off x="7443242" y="1848124"/>
              <a:ext cx="341931" cy="459378"/>
            </a:xfrm>
            <a:custGeom>
              <a:avLst/>
              <a:gdLst>
                <a:gd name="connsiteX0" fmla="*/ 165242 w 341931"/>
                <a:gd name="connsiteY0" fmla="*/ 125672 h 459378"/>
                <a:gd name="connsiteX1" fmla="*/ 252954 w 341931"/>
                <a:gd name="connsiteY1" fmla="*/ 183429 h 459378"/>
                <a:gd name="connsiteX2" fmla="*/ 341932 w 341931"/>
                <a:gd name="connsiteY2" fmla="*/ 129180 h 459378"/>
                <a:gd name="connsiteX3" fmla="*/ 90764 w 341931"/>
                <a:gd name="connsiteY3" fmla="*/ 23548 h 459378"/>
                <a:gd name="connsiteX4" fmla="*/ 12689 w 341931"/>
                <a:gd name="connsiteY4" fmla="*/ 277958 h 459378"/>
                <a:gd name="connsiteX5" fmla="*/ 136708 w 341931"/>
                <a:gd name="connsiteY5" fmla="*/ 459378 h 459378"/>
                <a:gd name="connsiteX6" fmla="*/ 259705 w 341931"/>
                <a:gd name="connsiteY6" fmla="*/ 378217 h 459378"/>
                <a:gd name="connsiteX7" fmla="*/ 147255 w 341931"/>
                <a:gd name="connsiteY7" fmla="*/ 247270 h 459378"/>
                <a:gd name="connsiteX8" fmla="*/ 165242 w 341931"/>
                <a:gd name="connsiteY8" fmla="*/ 125672 h 45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931" h="459378">
                  <a:moveTo>
                    <a:pt x="165242" y="125672"/>
                  </a:moveTo>
                  <a:cubicBezTo>
                    <a:pt x="198550" y="105021"/>
                    <a:pt x="240697" y="123318"/>
                    <a:pt x="252954" y="183429"/>
                  </a:cubicBezTo>
                  <a:lnTo>
                    <a:pt x="341932" y="129180"/>
                  </a:lnTo>
                  <a:cubicBezTo>
                    <a:pt x="296521" y="165"/>
                    <a:pt x="182695" y="-26237"/>
                    <a:pt x="90764" y="23548"/>
                  </a:cubicBezTo>
                  <a:cubicBezTo>
                    <a:pt x="920" y="72178"/>
                    <a:pt x="-15779" y="180120"/>
                    <a:pt x="12689" y="277958"/>
                  </a:cubicBezTo>
                  <a:cubicBezTo>
                    <a:pt x="34784" y="353901"/>
                    <a:pt x="91897" y="426891"/>
                    <a:pt x="136708" y="459378"/>
                  </a:cubicBezTo>
                  <a:lnTo>
                    <a:pt x="259705" y="378217"/>
                  </a:lnTo>
                  <a:cubicBezTo>
                    <a:pt x="209653" y="343753"/>
                    <a:pt x="165686" y="292925"/>
                    <a:pt x="147255" y="247270"/>
                  </a:cubicBezTo>
                  <a:cubicBezTo>
                    <a:pt x="127892" y="199306"/>
                    <a:pt x="132955" y="145679"/>
                    <a:pt x="165242" y="12567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2E085D16-CBA5-25D9-1458-A5A62FD66D03}"/>
              </a:ext>
            </a:extLst>
          </p:cNvPr>
          <p:cNvSpPr txBox="1"/>
          <p:nvPr userDrawn="1"/>
        </p:nvSpPr>
        <p:spPr>
          <a:xfrm>
            <a:off x="0" y="5180548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b="1" dirty="0">
                <a:solidFill>
                  <a:schemeClr val="bg1"/>
                </a:solidFill>
                <a:latin typeface="Montserrat" panose="00000500000000000000" pitchFamily="2" charset="0"/>
              </a:rPr>
              <a:t>www.ffjudo.com</a:t>
            </a:r>
          </a:p>
        </p:txBody>
      </p:sp>
    </p:spTree>
    <p:extLst>
      <p:ext uri="{BB962C8B-B14F-4D97-AF65-F5344CB8AC3E}">
        <p14:creationId xmlns:p14="http://schemas.microsoft.com/office/powerpoint/2010/main" val="19148720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C9E007-359E-5E38-DF92-8C2A5E82213D}"/>
              </a:ext>
            </a:extLst>
          </p:cNvPr>
          <p:cNvSpPr/>
          <p:nvPr userDrawn="1"/>
        </p:nvSpPr>
        <p:spPr>
          <a:xfrm>
            <a:off x="0" y="-2"/>
            <a:ext cx="12191976" cy="6858002"/>
          </a:xfrm>
          <a:prstGeom prst="rect">
            <a:avLst/>
          </a:prstGeom>
          <a:gradFill flip="none" rotWithShape="1">
            <a:gsLst>
              <a:gs pos="20000">
                <a:schemeClr val="tx2"/>
              </a:gs>
              <a:gs pos="99000">
                <a:schemeClr val="accent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46255AC-D58D-9657-DBFD-F5D94389D6CC}"/>
              </a:ext>
            </a:extLst>
          </p:cNvPr>
          <p:cNvSpPr/>
          <p:nvPr userDrawn="1"/>
        </p:nvSpPr>
        <p:spPr>
          <a:xfrm>
            <a:off x="5460977" y="1"/>
            <a:ext cx="6730998" cy="6857991"/>
          </a:xfrm>
          <a:prstGeom prst="rect">
            <a:avLst/>
          </a:prstGeom>
          <a:solidFill>
            <a:schemeClr val="tx1">
              <a:alpha val="3921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93C9AA8A-8BD7-DE04-AA56-0E390A2465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460977" y="464324"/>
            <a:ext cx="23" cy="6393676"/>
          </a:xfrm>
          <a:prstGeom prst="line">
            <a:avLst/>
          </a:prstGeom>
          <a:ln w="3175" cmpd="sng"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691F75BA-D44B-7B46-B5B0-00CE76A06666}"/>
              </a:ext>
            </a:extLst>
          </p:cNvPr>
          <p:cNvSpPr/>
          <p:nvPr userDrawn="1"/>
        </p:nvSpPr>
        <p:spPr>
          <a:xfrm>
            <a:off x="8846926" y="-2"/>
            <a:ext cx="3345050" cy="6858002"/>
          </a:xfrm>
          <a:prstGeom prst="rect">
            <a:avLst/>
          </a:prstGeom>
          <a:solidFill>
            <a:schemeClr val="tx2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A0683759-1298-6B5C-3D12-3A45C79C6D8F}"/>
              </a:ext>
            </a:extLst>
          </p:cNvPr>
          <p:cNvGrpSpPr/>
          <p:nvPr userDrawn="1"/>
        </p:nvGrpSpPr>
        <p:grpSpPr>
          <a:xfrm>
            <a:off x="2057400" y="464310"/>
            <a:ext cx="10134600" cy="6393690"/>
            <a:chOff x="2057400" y="464310"/>
            <a:chExt cx="10134600" cy="6393690"/>
          </a:xfrm>
        </p:grpSpPr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7770F28D-DF62-AABE-7B9E-A9D1B2B488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57400" y="2281987"/>
              <a:ext cx="0" cy="4576013"/>
            </a:xfrm>
            <a:prstGeom prst="line">
              <a:avLst/>
            </a:prstGeom>
            <a:ln w="3175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2F8A135D-2078-DBC0-6078-3EDA830DF6B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57400" y="2286000"/>
              <a:ext cx="10134600" cy="0"/>
            </a:xfrm>
            <a:prstGeom prst="line">
              <a:avLst/>
            </a:prstGeom>
            <a:ln w="3175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78F17176-49D2-8F2C-D140-AA3C53F68B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57400" y="4572000"/>
              <a:ext cx="10134600" cy="0"/>
            </a:xfrm>
            <a:prstGeom prst="line">
              <a:avLst/>
            </a:prstGeom>
            <a:ln w="3175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0C0F2366-8D89-6AD7-575C-A2A01F4735D7}"/>
                </a:ext>
              </a:extLst>
            </p:cNvPr>
            <p:cNvGrpSpPr/>
            <p:nvPr userDrawn="1"/>
          </p:nvGrpSpPr>
          <p:grpSpPr>
            <a:xfrm>
              <a:off x="5298367" y="4409367"/>
              <a:ext cx="325266" cy="325266"/>
              <a:chOff x="3702812" y="3957930"/>
              <a:chExt cx="722375" cy="722376"/>
            </a:xfrm>
          </p:grpSpPr>
          <p:cxnSp>
            <p:nvCxnSpPr>
              <p:cNvPr id="28" name="Connecteur droit 27">
                <a:extLst>
                  <a:ext uri="{FF2B5EF4-FFF2-40B4-BE49-F238E27FC236}">
                    <a16:creationId xmlns:a16="http://schemas.microsoft.com/office/drawing/2014/main" id="{25BF04A4-731E-538A-F51E-445828D3CD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64000" y="3957930"/>
                <a:ext cx="0" cy="722376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8">
                <a:extLst>
                  <a:ext uri="{FF2B5EF4-FFF2-40B4-BE49-F238E27FC236}">
                    <a16:creationId xmlns:a16="http://schemas.microsoft.com/office/drawing/2014/main" id="{914F4401-D769-5920-9FC8-E43702D27E8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02812" y="4319118"/>
                <a:ext cx="722375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C8A585FB-DD04-ABAA-3B9B-C5B7E5560F3D}"/>
                </a:ext>
              </a:extLst>
            </p:cNvPr>
            <p:cNvGrpSpPr/>
            <p:nvPr userDrawn="1"/>
          </p:nvGrpSpPr>
          <p:grpSpPr>
            <a:xfrm>
              <a:off x="5298367" y="2123367"/>
              <a:ext cx="325266" cy="325266"/>
              <a:chOff x="3702812" y="3957930"/>
              <a:chExt cx="722375" cy="722376"/>
            </a:xfrm>
          </p:grpSpPr>
          <p:cxnSp>
            <p:nvCxnSpPr>
              <p:cNvPr id="31" name="Connecteur droit 30">
                <a:extLst>
                  <a:ext uri="{FF2B5EF4-FFF2-40B4-BE49-F238E27FC236}">
                    <a16:creationId xmlns:a16="http://schemas.microsoft.com/office/drawing/2014/main" id="{85090B78-54AB-EEA8-3F63-9204BDA0A8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64000" y="3957930"/>
                <a:ext cx="0" cy="722376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necteur droit 31">
                <a:extLst>
                  <a:ext uri="{FF2B5EF4-FFF2-40B4-BE49-F238E27FC236}">
                    <a16:creationId xmlns:a16="http://schemas.microsoft.com/office/drawing/2014/main" id="{4128C1D9-8400-DE60-2C0C-16183F4FE90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02812" y="4319118"/>
                <a:ext cx="722375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33A880DE-57FD-DF14-2A50-F0B81C6B5686}"/>
                </a:ext>
              </a:extLst>
            </p:cNvPr>
            <p:cNvGrpSpPr/>
            <p:nvPr userDrawn="1"/>
          </p:nvGrpSpPr>
          <p:grpSpPr>
            <a:xfrm>
              <a:off x="8675240" y="4405354"/>
              <a:ext cx="325266" cy="325266"/>
              <a:chOff x="3702812" y="3957930"/>
              <a:chExt cx="722375" cy="722376"/>
            </a:xfrm>
          </p:grpSpPr>
          <p:cxnSp>
            <p:nvCxnSpPr>
              <p:cNvPr id="20" name="Connecteur droit 19">
                <a:extLst>
                  <a:ext uri="{FF2B5EF4-FFF2-40B4-BE49-F238E27FC236}">
                    <a16:creationId xmlns:a16="http://schemas.microsoft.com/office/drawing/2014/main" id="{1D7C75A3-BA81-9CC3-ACE0-EC5D335A1D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64000" y="3957930"/>
                <a:ext cx="0" cy="722376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>
                <a:extLst>
                  <a:ext uri="{FF2B5EF4-FFF2-40B4-BE49-F238E27FC236}">
                    <a16:creationId xmlns:a16="http://schemas.microsoft.com/office/drawing/2014/main" id="{17F71881-6008-7025-C592-B7E1170F239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02812" y="4319118"/>
                <a:ext cx="722375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BA0E71E5-8531-B751-07CF-8CAEFA262086}"/>
                </a:ext>
              </a:extLst>
            </p:cNvPr>
            <p:cNvGrpSpPr/>
            <p:nvPr userDrawn="1"/>
          </p:nvGrpSpPr>
          <p:grpSpPr>
            <a:xfrm>
              <a:off x="8675240" y="2119354"/>
              <a:ext cx="325266" cy="325266"/>
              <a:chOff x="3702812" y="3957930"/>
              <a:chExt cx="722375" cy="722376"/>
            </a:xfrm>
          </p:grpSpPr>
          <p:cxnSp>
            <p:nvCxnSpPr>
              <p:cNvPr id="34" name="Connecteur droit 33">
                <a:extLst>
                  <a:ext uri="{FF2B5EF4-FFF2-40B4-BE49-F238E27FC236}">
                    <a16:creationId xmlns:a16="http://schemas.microsoft.com/office/drawing/2014/main" id="{DEA30C95-71D7-8D4C-2888-E2666A8067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64000" y="3957930"/>
                <a:ext cx="0" cy="722376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>
                <a:extLst>
                  <a:ext uri="{FF2B5EF4-FFF2-40B4-BE49-F238E27FC236}">
                    <a16:creationId xmlns:a16="http://schemas.microsoft.com/office/drawing/2014/main" id="{1B99547A-B9EC-6C27-6F58-A3BF74187B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02812" y="4319118"/>
                <a:ext cx="722375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1E71E57F-FA77-F4B3-B7AE-1FCD579C774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37281" y="464310"/>
              <a:ext cx="0" cy="6393690"/>
            </a:xfrm>
            <a:prstGeom prst="line">
              <a:avLst/>
            </a:prstGeom>
            <a:ln w="3175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2">
            <a:extLst>
              <a:ext uri="{FF2B5EF4-FFF2-40B4-BE49-F238E27FC236}">
                <a16:creationId xmlns:a16="http://schemas.microsoft.com/office/drawing/2014/main" id="{D199D033-32DC-5B49-D8C0-7166BEF4C71C}"/>
              </a:ext>
            </a:extLst>
          </p:cNvPr>
          <p:cNvPicPr/>
          <p:nvPr userDrawn="1"/>
        </p:nvPicPr>
        <p:blipFill>
          <a:blip r:embed="rId2"/>
          <a:stretch/>
        </p:blipFill>
        <p:spPr>
          <a:xfrm>
            <a:off x="10180291" y="280675"/>
            <a:ext cx="1652230" cy="842360"/>
          </a:xfrm>
          <a:prstGeom prst="rect">
            <a:avLst/>
          </a:prstGeom>
          <a:ln>
            <a:noFill/>
          </a:ln>
        </p:spPr>
      </p:pic>
      <p:sp>
        <p:nvSpPr>
          <p:cNvPr id="2" name="Espace réservé du texte 24">
            <a:extLst>
              <a:ext uri="{FF2B5EF4-FFF2-40B4-BE49-F238E27FC236}">
                <a16:creationId xmlns:a16="http://schemas.microsoft.com/office/drawing/2014/main" id="{9396CE2C-C149-66A1-0685-AB60E3EEDC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3949" y="318494"/>
            <a:ext cx="4203051" cy="34131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400" b="1" spc="0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3" name="Espace réservé du texte 24">
            <a:extLst>
              <a:ext uri="{FF2B5EF4-FFF2-40B4-BE49-F238E27FC236}">
                <a16:creationId xmlns:a16="http://schemas.microsoft.com/office/drawing/2014/main" id="{9B3F6BFC-C490-CEFC-4C95-A242EFDB9B1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03949" y="762000"/>
            <a:ext cx="4203051" cy="24614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 lang="en-US" sz="1400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r>
              <a:rPr lang="fr-FR" dirty="0"/>
              <a:t>ASSEMBLÉE GÉNÉRALE FÉDÉRALE - DIJON 2025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A14C52-9162-5628-737E-99A3ADFE9B65}"/>
              </a:ext>
            </a:extLst>
          </p:cNvPr>
          <p:cNvSpPr/>
          <p:nvPr userDrawn="1"/>
        </p:nvSpPr>
        <p:spPr>
          <a:xfrm>
            <a:off x="0" y="290440"/>
            <a:ext cx="851549" cy="689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49764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droit + Sous-catego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0C131A0F-F521-E00A-E7A2-971429F98E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5327" y="1991060"/>
            <a:ext cx="4422775" cy="6625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tx2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DFF300CE-831E-FD6D-E235-1AAF1CA7C2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5327" y="2859547"/>
            <a:ext cx="2325523" cy="541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1. Titre</a:t>
            </a:r>
          </a:p>
          <a:p>
            <a:pPr lvl="0"/>
            <a:r>
              <a:rPr lang="fr-FR" dirty="0"/>
              <a:t>Textes</a:t>
            </a:r>
            <a:endParaRPr lang="en-US" dirty="0"/>
          </a:p>
        </p:txBody>
      </p:sp>
      <p:sp>
        <p:nvSpPr>
          <p:cNvPr id="20" name="Espace réservé du texte 7">
            <a:extLst>
              <a:ext uri="{FF2B5EF4-FFF2-40B4-BE49-F238E27FC236}">
                <a16:creationId xmlns:a16="http://schemas.microsoft.com/office/drawing/2014/main" id="{111AA453-220D-3A40-1D07-FE92FB9C63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5326" y="4462518"/>
            <a:ext cx="2325523" cy="541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3. Titre</a:t>
            </a:r>
          </a:p>
          <a:p>
            <a:pPr lvl="0"/>
            <a:r>
              <a:rPr lang="fr-FR" dirty="0"/>
              <a:t>Textes</a:t>
            </a:r>
            <a:endParaRPr lang="en-US" dirty="0"/>
          </a:p>
        </p:txBody>
      </p:sp>
      <p:sp>
        <p:nvSpPr>
          <p:cNvPr id="21" name="Espace réservé du texte 7">
            <a:extLst>
              <a:ext uri="{FF2B5EF4-FFF2-40B4-BE49-F238E27FC236}">
                <a16:creationId xmlns:a16="http://schemas.microsoft.com/office/drawing/2014/main" id="{9DEEFFC8-E000-CD39-282F-5580A61484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85463" y="2856448"/>
            <a:ext cx="2325523" cy="541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2. Titre</a:t>
            </a:r>
          </a:p>
          <a:p>
            <a:pPr lvl="0"/>
            <a:r>
              <a:rPr lang="fr-FR" dirty="0"/>
              <a:t>Textes</a:t>
            </a:r>
            <a:endParaRPr lang="en-US" dirty="0"/>
          </a:p>
        </p:txBody>
      </p:sp>
      <p:sp>
        <p:nvSpPr>
          <p:cNvPr id="22" name="Espace réservé du texte 7">
            <a:extLst>
              <a:ext uri="{FF2B5EF4-FFF2-40B4-BE49-F238E27FC236}">
                <a16:creationId xmlns:a16="http://schemas.microsoft.com/office/drawing/2014/main" id="{DD99F709-C5CA-F3D9-B8AD-669216DAAAE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85462" y="4459419"/>
            <a:ext cx="2325523" cy="541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4. Titre</a:t>
            </a:r>
          </a:p>
          <a:p>
            <a:pPr lvl="0"/>
            <a:r>
              <a:rPr lang="fr-FR" dirty="0"/>
              <a:t>Textes</a:t>
            </a:r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CDEC0DF-8606-EF9B-2C89-B6CAB3C2D8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80291" y="210638"/>
            <a:ext cx="1789014" cy="91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texte 24">
            <a:extLst>
              <a:ext uri="{FF2B5EF4-FFF2-40B4-BE49-F238E27FC236}">
                <a16:creationId xmlns:a16="http://schemas.microsoft.com/office/drawing/2014/main" id="{546FDC95-F782-E758-528D-7584F5AC7C2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03949" y="318494"/>
            <a:ext cx="7999702" cy="34131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400" b="1" spc="0">
                <a:solidFill>
                  <a:srgbClr val="0A0096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4" name="Espace réservé du texte 24">
            <a:extLst>
              <a:ext uri="{FF2B5EF4-FFF2-40B4-BE49-F238E27FC236}">
                <a16:creationId xmlns:a16="http://schemas.microsoft.com/office/drawing/2014/main" id="{3FC0E3EF-C909-72FD-20A9-B3457579CF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3949" y="762000"/>
            <a:ext cx="7999702" cy="24614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 lang="en-US" sz="1400" kern="1200" dirty="0">
                <a:solidFill>
                  <a:srgbClr val="0A0096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r>
              <a:rPr lang="fr-FR" dirty="0"/>
              <a:t>ASSEMBLÉE GÉNÉRALE FÉDÉRALE - DIJON 2025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ABA532-BF2B-89E2-9ECC-FEDEFEF5AF0A}"/>
              </a:ext>
            </a:extLst>
          </p:cNvPr>
          <p:cNvSpPr/>
          <p:nvPr userDrawn="1"/>
        </p:nvSpPr>
        <p:spPr>
          <a:xfrm>
            <a:off x="0" y="290440"/>
            <a:ext cx="851549" cy="6896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49983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+ Texe dro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que 5">
            <a:extLst>
              <a:ext uri="{FF2B5EF4-FFF2-40B4-BE49-F238E27FC236}">
                <a16:creationId xmlns:a16="http://schemas.microsoft.com/office/drawing/2014/main" id="{80B772C1-C80E-4909-FEFA-440D65763AD2}"/>
              </a:ext>
            </a:extLst>
          </p:cNvPr>
          <p:cNvGrpSpPr/>
          <p:nvPr userDrawn="1"/>
        </p:nvGrpSpPr>
        <p:grpSpPr>
          <a:xfrm>
            <a:off x="427731" y="283894"/>
            <a:ext cx="1072833" cy="413356"/>
            <a:chOff x="7443242" y="1620581"/>
            <a:chExt cx="1782855" cy="686921"/>
          </a:xfrm>
          <a:solidFill>
            <a:schemeClr val="bg1"/>
          </a:solidFill>
        </p:grpSpPr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5787C09B-56B9-7DA0-6398-0D030934058B}"/>
                </a:ext>
              </a:extLst>
            </p:cNvPr>
            <p:cNvSpPr/>
            <p:nvPr/>
          </p:nvSpPr>
          <p:spPr>
            <a:xfrm>
              <a:off x="7937926" y="1718009"/>
              <a:ext cx="164565" cy="218969"/>
            </a:xfrm>
            <a:custGeom>
              <a:avLst/>
              <a:gdLst>
                <a:gd name="connsiteX0" fmla="*/ 61043 w 164565"/>
                <a:gd name="connsiteY0" fmla="*/ 148511 h 218969"/>
                <a:gd name="connsiteX1" fmla="*/ 153907 w 164565"/>
                <a:gd name="connsiteY1" fmla="*/ 148511 h 218969"/>
                <a:gd name="connsiteX2" fmla="*/ 153907 w 164565"/>
                <a:gd name="connsiteY2" fmla="*/ 93663 h 218969"/>
                <a:gd name="connsiteX3" fmla="*/ 61043 w 164565"/>
                <a:gd name="connsiteY3" fmla="*/ 93663 h 218969"/>
                <a:gd name="connsiteX4" fmla="*/ 61043 w 164565"/>
                <a:gd name="connsiteY4" fmla="*/ 57513 h 218969"/>
                <a:gd name="connsiteX5" fmla="*/ 164566 w 164565"/>
                <a:gd name="connsiteY5" fmla="*/ 57513 h 218969"/>
                <a:gd name="connsiteX6" fmla="*/ 164566 w 164565"/>
                <a:gd name="connsiteY6" fmla="*/ 0 h 218969"/>
                <a:gd name="connsiteX7" fmla="*/ 0 w 164565"/>
                <a:gd name="connsiteY7" fmla="*/ 0 h 218969"/>
                <a:gd name="connsiteX8" fmla="*/ 0 w 164565"/>
                <a:gd name="connsiteY8" fmla="*/ 218970 h 218969"/>
                <a:gd name="connsiteX9" fmla="*/ 61043 w 164565"/>
                <a:gd name="connsiteY9" fmla="*/ 218970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565" h="218969">
                  <a:moveTo>
                    <a:pt x="61043" y="148511"/>
                  </a:moveTo>
                  <a:lnTo>
                    <a:pt x="153907" y="148511"/>
                  </a:lnTo>
                  <a:lnTo>
                    <a:pt x="153907" y="93663"/>
                  </a:lnTo>
                  <a:lnTo>
                    <a:pt x="61043" y="93663"/>
                  </a:lnTo>
                  <a:lnTo>
                    <a:pt x="61043" y="57513"/>
                  </a:lnTo>
                  <a:lnTo>
                    <a:pt x="164566" y="57513"/>
                  </a:ln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61043" y="21897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4B24F730-F628-7F5F-CB69-B165E626F37D}"/>
                </a:ext>
              </a:extLst>
            </p:cNvPr>
            <p:cNvSpPr/>
            <p:nvPr/>
          </p:nvSpPr>
          <p:spPr>
            <a:xfrm>
              <a:off x="9061531" y="1718009"/>
              <a:ext cx="164565" cy="218969"/>
            </a:xfrm>
            <a:custGeom>
              <a:avLst/>
              <a:gdLst>
                <a:gd name="connsiteX0" fmla="*/ 164566 w 164565"/>
                <a:gd name="connsiteY0" fmla="*/ 55514 h 218969"/>
                <a:gd name="connsiteX1" fmla="*/ 164566 w 164565"/>
                <a:gd name="connsiteY1" fmla="*/ 0 h 218969"/>
                <a:gd name="connsiteX2" fmla="*/ 0 w 164565"/>
                <a:gd name="connsiteY2" fmla="*/ 0 h 218969"/>
                <a:gd name="connsiteX3" fmla="*/ 0 w 164565"/>
                <a:gd name="connsiteY3" fmla="*/ 218970 h 218969"/>
                <a:gd name="connsiteX4" fmla="*/ 164566 w 164565"/>
                <a:gd name="connsiteY4" fmla="*/ 218970 h 218969"/>
                <a:gd name="connsiteX5" fmla="*/ 164566 w 164565"/>
                <a:gd name="connsiteY5" fmla="*/ 163789 h 218969"/>
                <a:gd name="connsiteX6" fmla="*/ 61065 w 164565"/>
                <a:gd name="connsiteY6" fmla="*/ 164011 h 218969"/>
                <a:gd name="connsiteX7" fmla="*/ 61065 w 164565"/>
                <a:gd name="connsiteY7" fmla="*/ 135410 h 218969"/>
                <a:gd name="connsiteX8" fmla="*/ 142094 w 164565"/>
                <a:gd name="connsiteY8" fmla="*/ 135410 h 218969"/>
                <a:gd name="connsiteX9" fmla="*/ 142094 w 164565"/>
                <a:gd name="connsiteY9" fmla="*/ 83449 h 218969"/>
                <a:gd name="connsiteX10" fmla="*/ 61065 w 164565"/>
                <a:gd name="connsiteY10" fmla="*/ 83449 h 218969"/>
                <a:gd name="connsiteX11" fmla="*/ 61065 w 164565"/>
                <a:gd name="connsiteY11" fmla="*/ 55514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565" h="218969">
                  <a:moveTo>
                    <a:pt x="164566" y="55514"/>
                  </a:move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164566" y="218970"/>
                  </a:lnTo>
                  <a:lnTo>
                    <a:pt x="164566" y="163789"/>
                  </a:lnTo>
                  <a:lnTo>
                    <a:pt x="61065" y="164011"/>
                  </a:lnTo>
                  <a:lnTo>
                    <a:pt x="61065" y="135410"/>
                  </a:lnTo>
                  <a:lnTo>
                    <a:pt x="142094" y="135410"/>
                  </a:lnTo>
                  <a:lnTo>
                    <a:pt x="142094" y="83449"/>
                  </a:lnTo>
                  <a:lnTo>
                    <a:pt x="61065" y="83449"/>
                  </a:lnTo>
                  <a:lnTo>
                    <a:pt x="61065" y="55514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B1DBC122-040E-81A7-5E82-88493D17DF23}"/>
                </a:ext>
              </a:extLst>
            </p:cNvPr>
            <p:cNvSpPr/>
            <p:nvPr/>
          </p:nvSpPr>
          <p:spPr>
            <a:xfrm>
              <a:off x="8587175" y="1718032"/>
              <a:ext cx="208066" cy="218947"/>
            </a:xfrm>
            <a:custGeom>
              <a:avLst/>
              <a:gdLst>
                <a:gd name="connsiteX0" fmla="*/ 61287 w 208066"/>
                <a:gd name="connsiteY0" fmla="*/ 97971 h 218947"/>
                <a:gd name="connsiteX1" fmla="*/ 146824 w 208066"/>
                <a:gd name="connsiteY1" fmla="*/ 218948 h 218947"/>
                <a:gd name="connsiteX2" fmla="*/ 208067 w 208066"/>
                <a:gd name="connsiteY2" fmla="*/ 218948 h 218947"/>
                <a:gd name="connsiteX3" fmla="*/ 208067 w 208066"/>
                <a:gd name="connsiteY3" fmla="*/ 0 h 218947"/>
                <a:gd name="connsiteX4" fmla="*/ 146779 w 208066"/>
                <a:gd name="connsiteY4" fmla="*/ 0 h 218947"/>
                <a:gd name="connsiteX5" fmla="*/ 146779 w 208066"/>
                <a:gd name="connsiteY5" fmla="*/ 121665 h 218947"/>
                <a:gd name="connsiteX6" fmla="*/ 60777 w 208066"/>
                <a:gd name="connsiteY6" fmla="*/ 0 h 218947"/>
                <a:gd name="connsiteX7" fmla="*/ 0 w 208066"/>
                <a:gd name="connsiteY7" fmla="*/ 0 h 218947"/>
                <a:gd name="connsiteX8" fmla="*/ 0 w 208066"/>
                <a:gd name="connsiteY8" fmla="*/ 218948 h 218947"/>
                <a:gd name="connsiteX9" fmla="*/ 61287 w 208066"/>
                <a:gd name="connsiteY9" fmla="*/ 218948 h 21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066" h="218947">
                  <a:moveTo>
                    <a:pt x="61287" y="97971"/>
                  </a:moveTo>
                  <a:lnTo>
                    <a:pt x="146824" y="218948"/>
                  </a:lnTo>
                  <a:lnTo>
                    <a:pt x="208067" y="218948"/>
                  </a:lnTo>
                  <a:lnTo>
                    <a:pt x="208067" y="0"/>
                  </a:lnTo>
                  <a:lnTo>
                    <a:pt x="146779" y="0"/>
                  </a:lnTo>
                  <a:lnTo>
                    <a:pt x="146779" y="121665"/>
                  </a:lnTo>
                  <a:lnTo>
                    <a:pt x="60777" y="0"/>
                  </a:lnTo>
                  <a:lnTo>
                    <a:pt x="0" y="0"/>
                  </a:lnTo>
                  <a:lnTo>
                    <a:pt x="0" y="218948"/>
                  </a:lnTo>
                  <a:lnTo>
                    <a:pt x="61287" y="21894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E7B390E2-2CDE-5ADE-40C5-3FBE834D2D8C}"/>
                </a:ext>
              </a:extLst>
            </p:cNvPr>
            <p:cNvSpPr/>
            <p:nvPr/>
          </p:nvSpPr>
          <p:spPr>
            <a:xfrm>
              <a:off x="8368249" y="2003907"/>
              <a:ext cx="209310" cy="218969"/>
            </a:xfrm>
            <a:custGeom>
              <a:avLst/>
              <a:gdLst>
                <a:gd name="connsiteX0" fmla="*/ 104011 w 209310"/>
                <a:gd name="connsiteY0" fmla="*/ 0 h 218969"/>
                <a:gd name="connsiteX1" fmla="*/ 0 w 209310"/>
                <a:gd name="connsiteY1" fmla="*/ 0 h 218969"/>
                <a:gd name="connsiteX2" fmla="*/ 0 w 209310"/>
                <a:gd name="connsiteY2" fmla="*/ 218970 h 218969"/>
                <a:gd name="connsiteX3" fmla="*/ 104011 w 209310"/>
                <a:gd name="connsiteY3" fmla="*/ 218970 h 218969"/>
                <a:gd name="connsiteX4" fmla="*/ 209310 w 209310"/>
                <a:gd name="connsiteY4" fmla="*/ 109740 h 218969"/>
                <a:gd name="connsiteX5" fmla="*/ 104011 w 209310"/>
                <a:gd name="connsiteY5" fmla="*/ 0 h 218969"/>
                <a:gd name="connsiteX6" fmla="*/ 100658 w 209310"/>
                <a:gd name="connsiteY6" fmla="*/ 163811 h 218969"/>
                <a:gd name="connsiteX7" fmla="*/ 61065 w 209310"/>
                <a:gd name="connsiteY7" fmla="*/ 164011 h 218969"/>
                <a:gd name="connsiteX8" fmla="*/ 61065 w 209310"/>
                <a:gd name="connsiteY8" fmla="*/ 55536 h 218969"/>
                <a:gd name="connsiteX9" fmla="*/ 100658 w 209310"/>
                <a:gd name="connsiteY9" fmla="*/ 55536 h 218969"/>
                <a:gd name="connsiteX10" fmla="*/ 144692 w 209310"/>
                <a:gd name="connsiteY10" fmla="*/ 111228 h 218969"/>
                <a:gd name="connsiteX11" fmla="*/ 100658 w 209310"/>
                <a:gd name="connsiteY11" fmla="*/ 163811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310" h="218969">
                  <a:moveTo>
                    <a:pt x="104011" y="0"/>
                  </a:moveTo>
                  <a:lnTo>
                    <a:pt x="0" y="0"/>
                  </a:lnTo>
                  <a:lnTo>
                    <a:pt x="0" y="218970"/>
                  </a:lnTo>
                  <a:lnTo>
                    <a:pt x="104011" y="218970"/>
                  </a:lnTo>
                  <a:cubicBezTo>
                    <a:pt x="154729" y="218970"/>
                    <a:pt x="209310" y="184795"/>
                    <a:pt x="209310" y="109740"/>
                  </a:cubicBezTo>
                  <a:cubicBezTo>
                    <a:pt x="209310" y="56891"/>
                    <a:pt x="176357" y="0"/>
                    <a:pt x="104011" y="0"/>
                  </a:cubicBezTo>
                  <a:close/>
                  <a:moveTo>
                    <a:pt x="100658" y="163811"/>
                  </a:moveTo>
                  <a:lnTo>
                    <a:pt x="61065" y="164011"/>
                  </a:lnTo>
                  <a:lnTo>
                    <a:pt x="61065" y="55536"/>
                  </a:lnTo>
                  <a:lnTo>
                    <a:pt x="100658" y="55536"/>
                  </a:lnTo>
                  <a:cubicBezTo>
                    <a:pt x="128238" y="55536"/>
                    <a:pt x="144692" y="76365"/>
                    <a:pt x="144692" y="111228"/>
                  </a:cubicBezTo>
                  <a:cubicBezTo>
                    <a:pt x="144714" y="147534"/>
                    <a:pt x="122597" y="163811"/>
                    <a:pt x="100658" y="163811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B069BEF4-F8B6-F84A-CA85-23E929348874}"/>
                </a:ext>
              </a:extLst>
            </p:cNvPr>
            <p:cNvSpPr/>
            <p:nvPr/>
          </p:nvSpPr>
          <p:spPr>
            <a:xfrm>
              <a:off x="8593947" y="2000465"/>
              <a:ext cx="228717" cy="225853"/>
            </a:xfrm>
            <a:custGeom>
              <a:avLst/>
              <a:gdLst>
                <a:gd name="connsiteX0" fmla="*/ 114337 w 228717"/>
                <a:gd name="connsiteY0" fmla="*/ 0 h 225853"/>
                <a:gd name="connsiteX1" fmla="*/ 0 w 228717"/>
                <a:gd name="connsiteY1" fmla="*/ 112916 h 225853"/>
                <a:gd name="connsiteX2" fmla="*/ 114337 w 228717"/>
                <a:gd name="connsiteY2" fmla="*/ 225854 h 225853"/>
                <a:gd name="connsiteX3" fmla="*/ 228718 w 228717"/>
                <a:gd name="connsiteY3" fmla="*/ 112916 h 225853"/>
                <a:gd name="connsiteX4" fmla="*/ 114337 w 228717"/>
                <a:gd name="connsiteY4" fmla="*/ 0 h 225853"/>
                <a:gd name="connsiteX5" fmla="*/ 114337 w 228717"/>
                <a:gd name="connsiteY5" fmla="*/ 167142 h 225853"/>
                <a:gd name="connsiteX6" fmla="*/ 64552 w 228717"/>
                <a:gd name="connsiteY6" fmla="*/ 112916 h 225853"/>
                <a:gd name="connsiteX7" fmla="*/ 114337 w 228717"/>
                <a:gd name="connsiteY7" fmla="*/ 58712 h 225853"/>
                <a:gd name="connsiteX8" fmla="*/ 164144 w 228717"/>
                <a:gd name="connsiteY8" fmla="*/ 112916 h 225853"/>
                <a:gd name="connsiteX9" fmla="*/ 114337 w 228717"/>
                <a:gd name="connsiteY9" fmla="*/ 167142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717" h="225853">
                  <a:moveTo>
                    <a:pt x="114337" y="0"/>
                  </a:moveTo>
                  <a:cubicBezTo>
                    <a:pt x="49163" y="0"/>
                    <a:pt x="0" y="48542"/>
                    <a:pt x="0" y="112916"/>
                  </a:cubicBezTo>
                  <a:cubicBezTo>
                    <a:pt x="0" y="178356"/>
                    <a:pt x="48075" y="225854"/>
                    <a:pt x="114337" y="225854"/>
                  </a:cubicBezTo>
                  <a:cubicBezTo>
                    <a:pt x="180621" y="225854"/>
                    <a:pt x="228718" y="178356"/>
                    <a:pt x="228718" y="112916"/>
                  </a:cubicBezTo>
                  <a:cubicBezTo>
                    <a:pt x="228718" y="48542"/>
                    <a:pt x="179532" y="0"/>
                    <a:pt x="114337" y="0"/>
                  </a:cubicBezTo>
                  <a:close/>
                  <a:moveTo>
                    <a:pt x="114337" y="167142"/>
                  </a:moveTo>
                  <a:cubicBezTo>
                    <a:pt x="85492" y="167142"/>
                    <a:pt x="64552" y="144337"/>
                    <a:pt x="64552" y="112916"/>
                  </a:cubicBezTo>
                  <a:cubicBezTo>
                    <a:pt x="64552" y="81517"/>
                    <a:pt x="85492" y="58712"/>
                    <a:pt x="114337" y="58712"/>
                  </a:cubicBezTo>
                  <a:cubicBezTo>
                    <a:pt x="143204" y="58712"/>
                    <a:pt x="164144" y="81517"/>
                    <a:pt x="164144" y="112916"/>
                  </a:cubicBezTo>
                  <a:cubicBezTo>
                    <a:pt x="164166" y="144337"/>
                    <a:pt x="143204" y="167142"/>
                    <a:pt x="114337" y="16714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CE93287B-A032-1E0B-F909-8C58FE8BE53F}"/>
                </a:ext>
              </a:extLst>
            </p:cNvPr>
            <p:cNvSpPr/>
            <p:nvPr/>
          </p:nvSpPr>
          <p:spPr>
            <a:xfrm>
              <a:off x="8131915" y="2003885"/>
              <a:ext cx="206157" cy="222411"/>
            </a:xfrm>
            <a:custGeom>
              <a:avLst/>
              <a:gdLst>
                <a:gd name="connsiteX0" fmla="*/ 144381 w 206157"/>
                <a:gd name="connsiteY0" fmla="*/ 115425 h 222411"/>
                <a:gd name="connsiteX1" fmla="*/ 102612 w 206157"/>
                <a:gd name="connsiteY1" fmla="*/ 164344 h 222411"/>
                <a:gd name="connsiteX2" fmla="*/ 61776 w 206157"/>
                <a:gd name="connsiteY2" fmla="*/ 115425 h 222411"/>
                <a:gd name="connsiteX3" fmla="*/ 61776 w 206157"/>
                <a:gd name="connsiteY3" fmla="*/ 0 h 222411"/>
                <a:gd name="connsiteX4" fmla="*/ 0 w 206157"/>
                <a:gd name="connsiteY4" fmla="*/ 0 h 222411"/>
                <a:gd name="connsiteX5" fmla="*/ 0 w 206157"/>
                <a:gd name="connsiteY5" fmla="*/ 119600 h 222411"/>
                <a:gd name="connsiteX6" fmla="*/ 102834 w 206157"/>
                <a:gd name="connsiteY6" fmla="*/ 222412 h 222411"/>
                <a:gd name="connsiteX7" fmla="*/ 206157 w 206157"/>
                <a:gd name="connsiteY7" fmla="*/ 119600 h 222411"/>
                <a:gd name="connsiteX8" fmla="*/ 206157 w 206157"/>
                <a:gd name="connsiteY8" fmla="*/ 0 h 222411"/>
                <a:gd name="connsiteX9" fmla="*/ 144381 w 206157"/>
                <a:gd name="connsiteY9" fmla="*/ 0 h 222411"/>
                <a:gd name="connsiteX10" fmla="*/ 144381 w 206157"/>
                <a:gd name="connsiteY10" fmla="*/ 115425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157" h="222411">
                  <a:moveTo>
                    <a:pt x="144381" y="115425"/>
                  </a:moveTo>
                  <a:cubicBezTo>
                    <a:pt x="144381" y="137742"/>
                    <a:pt x="137142" y="164344"/>
                    <a:pt x="102612" y="164344"/>
                  </a:cubicBezTo>
                  <a:cubicBezTo>
                    <a:pt x="68860" y="164344"/>
                    <a:pt x="61776" y="137742"/>
                    <a:pt x="61776" y="115425"/>
                  </a:cubicBezTo>
                  <a:lnTo>
                    <a:pt x="61776" y="0"/>
                  </a:lnTo>
                  <a:lnTo>
                    <a:pt x="0" y="0"/>
                  </a:lnTo>
                  <a:lnTo>
                    <a:pt x="0" y="119600"/>
                  </a:lnTo>
                  <a:cubicBezTo>
                    <a:pt x="0" y="167031"/>
                    <a:pt x="26935" y="222412"/>
                    <a:pt x="102834" y="222412"/>
                  </a:cubicBezTo>
                  <a:cubicBezTo>
                    <a:pt x="165610" y="222412"/>
                    <a:pt x="206157" y="182064"/>
                    <a:pt x="206157" y="119600"/>
                  </a:cubicBezTo>
                  <a:lnTo>
                    <a:pt x="206157" y="0"/>
                  </a:lnTo>
                  <a:lnTo>
                    <a:pt x="144381" y="0"/>
                  </a:lnTo>
                  <a:lnTo>
                    <a:pt x="144381" y="11542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FE8B4E3B-1A53-DADB-BC90-31065315161F}"/>
                </a:ext>
              </a:extLst>
            </p:cNvPr>
            <p:cNvSpPr/>
            <p:nvPr/>
          </p:nvSpPr>
          <p:spPr>
            <a:xfrm>
              <a:off x="8332032" y="1718009"/>
              <a:ext cx="240509" cy="218969"/>
            </a:xfrm>
            <a:custGeom>
              <a:avLst/>
              <a:gdLst>
                <a:gd name="connsiteX0" fmla="*/ 76743 w 240509"/>
                <a:gd name="connsiteY0" fmla="*/ 187571 h 218969"/>
                <a:gd name="connsiteX1" fmla="*/ 163633 w 240509"/>
                <a:gd name="connsiteY1" fmla="*/ 187571 h 218969"/>
                <a:gd name="connsiteX2" fmla="*/ 173493 w 240509"/>
                <a:gd name="connsiteY2" fmla="*/ 218970 h 218969"/>
                <a:gd name="connsiteX3" fmla="*/ 240509 w 240509"/>
                <a:gd name="connsiteY3" fmla="*/ 218970 h 218969"/>
                <a:gd name="connsiteX4" fmla="*/ 158659 w 240509"/>
                <a:gd name="connsiteY4" fmla="*/ 0 h 218969"/>
                <a:gd name="connsiteX5" fmla="*/ 81206 w 240509"/>
                <a:gd name="connsiteY5" fmla="*/ 0 h 218969"/>
                <a:gd name="connsiteX6" fmla="*/ 0 w 240509"/>
                <a:gd name="connsiteY6" fmla="*/ 218948 h 218969"/>
                <a:gd name="connsiteX7" fmla="*/ 67017 w 240509"/>
                <a:gd name="connsiteY7" fmla="*/ 218970 h 218969"/>
                <a:gd name="connsiteX8" fmla="*/ 76743 w 240509"/>
                <a:gd name="connsiteY8" fmla="*/ 187571 h 218969"/>
                <a:gd name="connsiteX9" fmla="*/ 125018 w 240509"/>
                <a:gd name="connsiteY9" fmla="*/ 64485 h 218969"/>
                <a:gd name="connsiteX10" fmla="*/ 147268 w 240509"/>
                <a:gd name="connsiteY10" fmla="*/ 135388 h 218969"/>
                <a:gd name="connsiteX11" fmla="*/ 92931 w 240509"/>
                <a:gd name="connsiteY11" fmla="*/ 135388 h 218969"/>
                <a:gd name="connsiteX12" fmla="*/ 114892 w 240509"/>
                <a:gd name="connsiteY12" fmla="*/ 64485 h 218969"/>
                <a:gd name="connsiteX13" fmla="*/ 125018 w 240509"/>
                <a:gd name="connsiteY13" fmla="*/ 64485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509" h="218969">
                  <a:moveTo>
                    <a:pt x="76743" y="187571"/>
                  </a:moveTo>
                  <a:lnTo>
                    <a:pt x="163633" y="187571"/>
                  </a:lnTo>
                  <a:lnTo>
                    <a:pt x="173493" y="218970"/>
                  </a:lnTo>
                  <a:lnTo>
                    <a:pt x="240509" y="218970"/>
                  </a:lnTo>
                  <a:lnTo>
                    <a:pt x="158659" y="0"/>
                  </a:lnTo>
                  <a:lnTo>
                    <a:pt x="81206" y="0"/>
                  </a:lnTo>
                  <a:lnTo>
                    <a:pt x="0" y="218948"/>
                  </a:lnTo>
                  <a:lnTo>
                    <a:pt x="67017" y="218970"/>
                  </a:lnTo>
                  <a:lnTo>
                    <a:pt x="76743" y="187571"/>
                  </a:lnTo>
                  <a:close/>
                  <a:moveTo>
                    <a:pt x="125018" y="64485"/>
                  </a:moveTo>
                  <a:lnTo>
                    <a:pt x="147268" y="135388"/>
                  </a:lnTo>
                  <a:lnTo>
                    <a:pt x="92931" y="135388"/>
                  </a:lnTo>
                  <a:lnTo>
                    <a:pt x="114892" y="64485"/>
                  </a:lnTo>
                  <a:lnTo>
                    <a:pt x="125018" y="6448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E7F41D0D-C192-FF23-7F72-3DF3B2E96295}"/>
                </a:ext>
              </a:extLst>
            </p:cNvPr>
            <p:cNvSpPr/>
            <p:nvPr/>
          </p:nvSpPr>
          <p:spPr>
            <a:xfrm>
              <a:off x="8131915" y="1717987"/>
              <a:ext cx="190657" cy="218992"/>
            </a:xfrm>
            <a:custGeom>
              <a:avLst/>
              <a:gdLst>
                <a:gd name="connsiteX0" fmla="*/ 61088 w 190657"/>
                <a:gd name="connsiteY0" fmla="*/ 155329 h 218992"/>
                <a:gd name="connsiteX1" fmla="*/ 69881 w 190657"/>
                <a:gd name="connsiteY1" fmla="*/ 155329 h 218992"/>
                <a:gd name="connsiteX2" fmla="*/ 190658 w 190657"/>
                <a:gd name="connsiteY2" fmla="*/ 218992 h 218992"/>
                <a:gd name="connsiteX3" fmla="*/ 190658 w 190657"/>
                <a:gd name="connsiteY3" fmla="*/ 165654 h 218992"/>
                <a:gd name="connsiteX4" fmla="*/ 127327 w 190657"/>
                <a:gd name="connsiteY4" fmla="*/ 149377 h 218992"/>
                <a:gd name="connsiteX5" fmla="*/ 180288 w 190657"/>
                <a:gd name="connsiteY5" fmla="*/ 76165 h 218992"/>
                <a:gd name="connsiteX6" fmla="*/ 97372 w 190657"/>
                <a:gd name="connsiteY6" fmla="*/ 0 h 218992"/>
                <a:gd name="connsiteX7" fmla="*/ 0 w 190657"/>
                <a:gd name="connsiteY7" fmla="*/ 0 h 218992"/>
                <a:gd name="connsiteX8" fmla="*/ 0 w 190657"/>
                <a:gd name="connsiteY8" fmla="*/ 218970 h 218992"/>
                <a:gd name="connsiteX9" fmla="*/ 61088 w 190657"/>
                <a:gd name="connsiteY9" fmla="*/ 218970 h 218992"/>
                <a:gd name="connsiteX10" fmla="*/ 61088 w 190657"/>
                <a:gd name="connsiteY10" fmla="*/ 155329 h 218992"/>
                <a:gd name="connsiteX11" fmla="*/ 61088 w 190657"/>
                <a:gd name="connsiteY11" fmla="*/ 51140 h 218992"/>
                <a:gd name="connsiteX12" fmla="*/ 86047 w 190657"/>
                <a:gd name="connsiteY12" fmla="*/ 51140 h 218992"/>
                <a:gd name="connsiteX13" fmla="*/ 117890 w 190657"/>
                <a:gd name="connsiteY13" fmla="*/ 77631 h 218992"/>
                <a:gd name="connsiteX14" fmla="*/ 86047 w 190657"/>
                <a:gd name="connsiteY14" fmla="*/ 104122 h 218992"/>
                <a:gd name="connsiteX15" fmla="*/ 61088 w 190657"/>
                <a:gd name="connsiteY15" fmla="*/ 104122 h 218992"/>
                <a:gd name="connsiteX16" fmla="*/ 61088 w 190657"/>
                <a:gd name="connsiteY16" fmla="*/ 51140 h 21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0657" h="218992">
                  <a:moveTo>
                    <a:pt x="61088" y="155329"/>
                  </a:moveTo>
                  <a:lnTo>
                    <a:pt x="69881" y="155329"/>
                  </a:lnTo>
                  <a:cubicBezTo>
                    <a:pt x="87201" y="195343"/>
                    <a:pt x="129392" y="218992"/>
                    <a:pt x="190658" y="218992"/>
                  </a:cubicBezTo>
                  <a:lnTo>
                    <a:pt x="190658" y="165654"/>
                  </a:lnTo>
                  <a:cubicBezTo>
                    <a:pt x="164366" y="165654"/>
                    <a:pt x="140961" y="161435"/>
                    <a:pt x="127327" y="149377"/>
                  </a:cubicBezTo>
                  <a:cubicBezTo>
                    <a:pt x="161102" y="138430"/>
                    <a:pt x="180288" y="112738"/>
                    <a:pt x="180288" y="76165"/>
                  </a:cubicBezTo>
                  <a:cubicBezTo>
                    <a:pt x="180288" y="29556"/>
                    <a:pt x="146202" y="0"/>
                    <a:pt x="97372" y="0"/>
                  </a:cubicBezTo>
                  <a:lnTo>
                    <a:pt x="0" y="0"/>
                  </a:lnTo>
                  <a:lnTo>
                    <a:pt x="0" y="218970"/>
                  </a:lnTo>
                  <a:lnTo>
                    <a:pt x="61088" y="218970"/>
                  </a:lnTo>
                  <a:lnTo>
                    <a:pt x="61088" y="155329"/>
                  </a:lnTo>
                  <a:close/>
                  <a:moveTo>
                    <a:pt x="61088" y="51140"/>
                  </a:moveTo>
                  <a:lnTo>
                    <a:pt x="86047" y="51140"/>
                  </a:lnTo>
                  <a:cubicBezTo>
                    <a:pt x="107164" y="51140"/>
                    <a:pt x="117890" y="60044"/>
                    <a:pt x="117890" y="77631"/>
                  </a:cubicBezTo>
                  <a:cubicBezTo>
                    <a:pt x="117890" y="94707"/>
                    <a:pt x="106587" y="104122"/>
                    <a:pt x="86047" y="104122"/>
                  </a:cubicBezTo>
                  <a:lnTo>
                    <a:pt x="61088" y="104122"/>
                  </a:lnTo>
                  <a:lnTo>
                    <a:pt x="61088" y="5114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EC59A8CD-EAB5-C938-17E0-B8F83586347C}"/>
                </a:ext>
              </a:extLst>
            </p:cNvPr>
            <p:cNvSpPr/>
            <p:nvPr/>
          </p:nvSpPr>
          <p:spPr>
            <a:xfrm>
              <a:off x="8820778" y="1714523"/>
              <a:ext cx="217437" cy="225853"/>
            </a:xfrm>
            <a:custGeom>
              <a:avLst/>
              <a:gdLst>
                <a:gd name="connsiteX0" fmla="*/ 159703 w 217437"/>
                <a:gd name="connsiteY0" fmla="*/ 128238 h 225853"/>
                <a:gd name="connsiteX1" fmla="*/ 113049 w 217437"/>
                <a:gd name="connsiteY1" fmla="*/ 167275 h 225853"/>
                <a:gd name="connsiteX2" fmla="*/ 64485 w 217437"/>
                <a:gd name="connsiteY2" fmla="*/ 112938 h 225853"/>
                <a:gd name="connsiteX3" fmla="*/ 113049 w 217437"/>
                <a:gd name="connsiteY3" fmla="*/ 58601 h 225853"/>
                <a:gd name="connsiteX4" fmla="*/ 159703 w 217437"/>
                <a:gd name="connsiteY4" fmla="*/ 98504 h 225853"/>
                <a:gd name="connsiteX5" fmla="*/ 160502 w 217437"/>
                <a:gd name="connsiteY5" fmla="*/ 101546 h 225853"/>
                <a:gd name="connsiteX6" fmla="*/ 215373 w 217437"/>
                <a:gd name="connsiteY6" fmla="*/ 68171 h 225853"/>
                <a:gd name="connsiteX7" fmla="*/ 214529 w 217437"/>
                <a:gd name="connsiteY7" fmla="*/ 66284 h 225853"/>
                <a:gd name="connsiteX8" fmla="*/ 113271 w 217437"/>
                <a:gd name="connsiteY8" fmla="*/ 0 h 225853"/>
                <a:gd name="connsiteX9" fmla="*/ 0 w 217437"/>
                <a:gd name="connsiteY9" fmla="*/ 112916 h 225853"/>
                <a:gd name="connsiteX10" fmla="*/ 113271 w 217437"/>
                <a:gd name="connsiteY10" fmla="*/ 225854 h 225853"/>
                <a:gd name="connsiteX11" fmla="*/ 216616 w 217437"/>
                <a:gd name="connsiteY11" fmla="*/ 155773 h 225853"/>
                <a:gd name="connsiteX12" fmla="*/ 217438 w 217437"/>
                <a:gd name="connsiteY12" fmla="*/ 153752 h 225853"/>
                <a:gd name="connsiteX13" fmla="*/ 160436 w 217437"/>
                <a:gd name="connsiteY13" fmla="*/ 125417 h 225853"/>
                <a:gd name="connsiteX14" fmla="*/ 159703 w 217437"/>
                <a:gd name="connsiteY14" fmla="*/ 128238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7437" h="225853">
                  <a:moveTo>
                    <a:pt x="159703" y="128238"/>
                  </a:moveTo>
                  <a:cubicBezTo>
                    <a:pt x="153574" y="151598"/>
                    <a:pt x="134833" y="167275"/>
                    <a:pt x="113049" y="167275"/>
                  </a:cubicBezTo>
                  <a:cubicBezTo>
                    <a:pt x="85825" y="167275"/>
                    <a:pt x="64485" y="143404"/>
                    <a:pt x="64485" y="112938"/>
                  </a:cubicBezTo>
                  <a:cubicBezTo>
                    <a:pt x="64485" y="81961"/>
                    <a:pt x="85358" y="58601"/>
                    <a:pt x="113049" y="58601"/>
                  </a:cubicBezTo>
                  <a:cubicBezTo>
                    <a:pt x="138097" y="58601"/>
                    <a:pt x="154529" y="78652"/>
                    <a:pt x="159703" y="98504"/>
                  </a:cubicBezTo>
                  <a:lnTo>
                    <a:pt x="160502" y="101546"/>
                  </a:lnTo>
                  <a:lnTo>
                    <a:pt x="215373" y="68171"/>
                  </a:lnTo>
                  <a:lnTo>
                    <a:pt x="214529" y="66284"/>
                  </a:lnTo>
                  <a:cubicBezTo>
                    <a:pt x="196142" y="25403"/>
                    <a:pt x="157349" y="0"/>
                    <a:pt x="113271" y="0"/>
                  </a:cubicBezTo>
                  <a:cubicBezTo>
                    <a:pt x="47631" y="0"/>
                    <a:pt x="0" y="47498"/>
                    <a:pt x="0" y="112916"/>
                  </a:cubicBezTo>
                  <a:cubicBezTo>
                    <a:pt x="0" y="178356"/>
                    <a:pt x="47631" y="225854"/>
                    <a:pt x="113271" y="225854"/>
                  </a:cubicBezTo>
                  <a:cubicBezTo>
                    <a:pt x="162079" y="225854"/>
                    <a:pt x="197808" y="201627"/>
                    <a:pt x="216616" y="155773"/>
                  </a:cubicBezTo>
                  <a:lnTo>
                    <a:pt x="217438" y="153752"/>
                  </a:lnTo>
                  <a:lnTo>
                    <a:pt x="160436" y="125417"/>
                  </a:lnTo>
                  <a:lnTo>
                    <a:pt x="159703" y="12823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5EEA214E-1B8C-E590-C724-1F8AC0906199}"/>
                </a:ext>
              </a:extLst>
            </p:cNvPr>
            <p:cNvSpPr/>
            <p:nvPr/>
          </p:nvSpPr>
          <p:spPr>
            <a:xfrm>
              <a:off x="7937926" y="2003885"/>
              <a:ext cx="168740" cy="222411"/>
            </a:xfrm>
            <a:custGeom>
              <a:avLst/>
              <a:gdLst>
                <a:gd name="connsiteX0" fmla="*/ 0 w 168740"/>
                <a:gd name="connsiteY0" fmla="*/ 57513 h 222411"/>
                <a:gd name="connsiteX1" fmla="*/ 104988 w 168740"/>
                <a:gd name="connsiteY1" fmla="*/ 57535 h 222411"/>
                <a:gd name="connsiteX2" fmla="*/ 0 w 168740"/>
                <a:gd name="connsiteY2" fmla="*/ 159747 h 222411"/>
                <a:gd name="connsiteX3" fmla="*/ 0 w 168740"/>
                <a:gd name="connsiteY3" fmla="*/ 222412 h 222411"/>
                <a:gd name="connsiteX4" fmla="*/ 162057 w 168740"/>
                <a:gd name="connsiteY4" fmla="*/ 106631 h 222411"/>
                <a:gd name="connsiteX5" fmla="*/ 168741 w 168740"/>
                <a:gd name="connsiteY5" fmla="*/ 15588 h 222411"/>
                <a:gd name="connsiteX6" fmla="*/ 168741 w 168740"/>
                <a:gd name="connsiteY6" fmla="*/ 0 h 222411"/>
                <a:gd name="connsiteX7" fmla="*/ 0 w 168740"/>
                <a:gd name="connsiteY7" fmla="*/ 0 h 222411"/>
                <a:gd name="connsiteX8" fmla="*/ 0 w 168740"/>
                <a:gd name="connsiteY8" fmla="*/ 57513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40" h="222411">
                  <a:moveTo>
                    <a:pt x="0" y="57513"/>
                  </a:moveTo>
                  <a:lnTo>
                    <a:pt x="104988" y="57535"/>
                  </a:lnTo>
                  <a:cubicBezTo>
                    <a:pt x="104988" y="108563"/>
                    <a:pt x="74278" y="159747"/>
                    <a:pt x="0" y="159747"/>
                  </a:cubicBezTo>
                  <a:lnTo>
                    <a:pt x="0" y="222412"/>
                  </a:lnTo>
                  <a:cubicBezTo>
                    <a:pt x="91687" y="222412"/>
                    <a:pt x="147845" y="166942"/>
                    <a:pt x="162057" y="106631"/>
                  </a:cubicBezTo>
                  <a:cubicBezTo>
                    <a:pt x="167697" y="82649"/>
                    <a:pt x="168741" y="60910"/>
                    <a:pt x="168741" y="15588"/>
                  </a:cubicBezTo>
                  <a:lnTo>
                    <a:pt x="168741" y="0"/>
                  </a:lnTo>
                  <a:lnTo>
                    <a:pt x="0" y="0"/>
                  </a:lnTo>
                  <a:lnTo>
                    <a:pt x="0" y="57513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458C7254-386F-4E69-5DBA-DAE66B265ADE}"/>
                </a:ext>
              </a:extLst>
            </p:cNvPr>
            <p:cNvSpPr/>
            <p:nvPr/>
          </p:nvSpPr>
          <p:spPr>
            <a:xfrm>
              <a:off x="7452267" y="1620581"/>
              <a:ext cx="394838" cy="290106"/>
            </a:xfrm>
            <a:custGeom>
              <a:avLst/>
              <a:gdLst>
                <a:gd name="connsiteX0" fmla="*/ 36861 w 394838"/>
                <a:gd name="connsiteY0" fmla="*/ 744 h 290106"/>
                <a:gd name="connsiteX1" fmla="*/ 0 w 394838"/>
                <a:gd name="connsiteY1" fmla="*/ 149656 h 290106"/>
                <a:gd name="connsiteX2" fmla="*/ 297134 w 394838"/>
                <a:gd name="connsiteY2" fmla="*/ 290106 h 290106"/>
                <a:gd name="connsiteX3" fmla="*/ 394838 w 394838"/>
                <a:gd name="connsiteY3" fmla="*/ 230684 h 290106"/>
                <a:gd name="connsiteX4" fmla="*/ 36861 w 394838"/>
                <a:gd name="connsiteY4" fmla="*/ 744 h 290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838" h="290106">
                  <a:moveTo>
                    <a:pt x="36861" y="744"/>
                  </a:moveTo>
                  <a:lnTo>
                    <a:pt x="0" y="149656"/>
                  </a:lnTo>
                  <a:cubicBezTo>
                    <a:pt x="140828" y="127628"/>
                    <a:pt x="249458" y="184030"/>
                    <a:pt x="297134" y="290106"/>
                  </a:cubicBezTo>
                  <a:lnTo>
                    <a:pt x="394838" y="230684"/>
                  </a:lnTo>
                  <a:cubicBezTo>
                    <a:pt x="342922" y="92520"/>
                    <a:pt x="219836" y="-9781"/>
                    <a:pt x="36861" y="744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91074036-3912-D625-6A97-29A0513459AA}"/>
                </a:ext>
              </a:extLst>
            </p:cNvPr>
            <p:cNvSpPr/>
            <p:nvPr/>
          </p:nvSpPr>
          <p:spPr>
            <a:xfrm>
              <a:off x="7443242" y="1848124"/>
              <a:ext cx="341931" cy="459378"/>
            </a:xfrm>
            <a:custGeom>
              <a:avLst/>
              <a:gdLst>
                <a:gd name="connsiteX0" fmla="*/ 165242 w 341931"/>
                <a:gd name="connsiteY0" fmla="*/ 125672 h 459378"/>
                <a:gd name="connsiteX1" fmla="*/ 252954 w 341931"/>
                <a:gd name="connsiteY1" fmla="*/ 183429 h 459378"/>
                <a:gd name="connsiteX2" fmla="*/ 341932 w 341931"/>
                <a:gd name="connsiteY2" fmla="*/ 129180 h 459378"/>
                <a:gd name="connsiteX3" fmla="*/ 90764 w 341931"/>
                <a:gd name="connsiteY3" fmla="*/ 23548 h 459378"/>
                <a:gd name="connsiteX4" fmla="*/ 12689 w 341931"/>
                <a:gd name="connsiteY4" fmla="*/ 277958 h 459378"/>
                <a:gd name="connsiteX5" fmla="*/ 136708 w 341931"/>
                <a:gd name="connsiteY5" fmla="*/ 459378 h 459378"/>
                <a:gd name="connsiteX6" fmla="*/ 259705 w 341931"/>
                <a:gd name="connsiteY6" fmla="*/ 378217 h 459378"/>
                <a:gd name="connsiteX7" fmla="*/ 147255 w 341931"/>
                <a:gd name="connsiteY7" fmla="*/ 247270 h 459378"/>
                <a:gd name="connsiteX8" fmla="*/ 165242 w 341931"/>
                <a:gd name="connsiteY8" fmla="*/ 125672 h 45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931" h="459378">
                  <a:moveTo>
                    <a:pt x="165242" y="125672"/>
                  </a:moveTo>
                  <a:cubicBezTo>
                    <a:pt x="198550" y="105021"/>
                    <a:pt x="240697" y="123318"/>
                    <a:pt x="252954" y="183429"/>
                  </a:cubicBezTo>
                  <a:lnTo>
                    <a:pt x="341932" y="129180"/>
                  </a:lnTo>
                  <a:cubicBezTo>
                    <a:pt x="296521" y="165"/>
                    <a:pt x="182695" y="-26237"/>
                    <a:pt x="90764" y="23548"/>
                  </a:cubicBezTo>
                  <a:cubicBezTo>
                    <a:pt x="920" y="72178"/>
                    <a:pt x="-15779" y="180120"/>
                    <a:pt x="12689" y="277958"/>
                  </a:cubicBezTo>
                  <a:cubicBezTo>
                    <a:pt x="34784" y="353901"/>
                    <a:pt x="91897" y="426891"/>
                    <a:pt x="136708" y="459378"/>
                  </a:cubicBezTo>
                  <a:lnTo>
                    <a:pt x="259705" y="378217"/>
                  </a:lnTo>
                  <a:cubicBezTo>
                    <a:pt x="209653" y="343753"/>
                    <a:pt x="165686" y="292925"/>
                    <a:pt x="147255" y="247270"/>
                  </a:cubicBezTo>
                  <a:cubicBezTo>
                    <a:pt x="127892" y="199306"/>
                    <a:pt x="132955" y="145679"/>
                    <a:pt x="165242" y="12567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8" name="Espace réservé du texte 36">
            <a:extLst>
              <a:ext uri="{FF2B5EF4-FFF2-40B4-BE49-F238E27FC236}">
                <a16:creationId xmlns:a16="http://schemas.microsoft.com/office/drawing/2014/main" id="{9691B191-574D-E737-BD6E-16F9A790FBE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87636" y="1532221"/>
            <a:ext cx="6109015" cy="7953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tx2"/>
                </a:solidFill>
                <a:latin typeface="Montserrat" pitchFamily="2" charset="77"/>
              </a:defRPr>
            </a:lvl1pPr>
          </a:lstStyle>
          <a:p>
            <a:r>
              <a:rPr lang="en-US" dirty="0" err="1"/>
              <a:t>Titre</a:t>
            </a:r>
            <a:endParaRPr lang="en-US" dirty="0"/>
          </a:p>
        </p:txBody>
      </p:sp>
      <p:sp>
        <p:nvSpPr>
          <p:cNvPr id="19" name="Espace réservé du texte 37">
            <a:extLst>
              <a:ext uri="{FF2B5EF4-FFF2-40B4-BE49-F238E27FC236}">
                <a16:creationId xmlns:a16="http://schemas.microsoft.com/office/drawing/2014/main" id="{4E57CE9A-63B8-E3B2-0D29-84144E68292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87635" y="2560729"/>
            <a:ext cx="6109015" cy="983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A0096"/>
                </a:solidFill>
                <a:latin typeface="Montserrat" pitchFamily="2" charset="77"/>
              </a:defRPr>
            </a:lvl1pPr>
          </a:lstStyle>
          <a:p>
            <a:r>
              <a:rPr lang="en-US" dirty="0" err="1"/>
              <a:t>Textes</a:t>
            </a:r>
            <a:endParaRPr lang="en-US" dirty="0"/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44005DB9-47E3-3600-DA7F-C267FB70DBC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80291" y="210638"/>
            <a:ext cx="1789014" cy="91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3DC30652-F994-E519-2399-F48A89A44908}"/>
              </a:ext>
            </a:extLst>
          </p:cNvPr>
          <p:cNvCxnSpPr>
            <a:cxnSpLocks/>
          </p:cNvCxnSpPr>
          <p:nvPr userDrawn="1"/>
        </p:nvCxnSpPr>
        <p:spPr>
          <a:xfrm>
            <a:off x="0" y="6738257"/>
            <a:ext cx="11074798" cy="0"/>
          </a:xfrm>
          <a:prstGeom prst="line">
            <a:avLst/>
          </a:prstGeom>
          <a:ln w="19050">
            <a:solidFill>
              <a:srgbClr val="0A00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space réservé du texte 24">
            <a:extLst>
              <a:ext uri="{FF2B5EF4-FFF2-40B4-BE49-F238E27FC236}">
                <a16:creationId xmlns:a16="http://schemas.microsoft.com/office/drawing/2014/main" id="{9A210B42-8C2B-4D64-918D-02F2D6EF5F6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1150614" y="6610435"/>
            <a:ext cx="593272" cy="1775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spc="300">
                <a:solidFill>
                  <a:srgbClr val="0A0096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fld id="{68500652-44CC-3C4D-9EE3-5D51E9444373}" type="slidenum">
              <a:rPr lang="en-US" smtClean="0"/>
              <a:t>‹N°›</a:t>
            </a:fld>
            <a:endParaRPr lang="en-US" dirty="0"/>
          </a:p>
        </p:txBody>
      </p:sp>
      <p:sp>
        <p:nvSpPr>
          <p:cNvPr id="2" name="Espace réservé du texte 24">
            <a:extLst>
              <a:ext uri="{FF2B5EF4-FFF2-40B4-BE49-F238E27FC236}">
                <a16:creationId xmlns:a16="http://schemas.microsoft.com/office/drawing/2014/main" id="{EFD204E6-7017-0C4C-BA6F-2655306BD1E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03949" y="318494"/>
            <a:ext cx="7999702" cy="34131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400" b="1" spc="0">
                <a:solidFill>
                  <a:srgbClr val="0A0096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3" name="Espace réservé du texte 24">
            <a:extLst>
              <a:ext uri="{FF2B5EF4-FFF2-40B4-BE49-F238E27FC236}">
                <a16:creationId xmlns:a16="http://schemas.microsoft.com/office/drawing/2014/main" id="{7C0E098A-90B1-3E3E-CBEA-FDEF8EC412C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3949" y="762000"/>
            <a:ext cx="7999702" cy="24614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 lang="en-US" sz="1400" kern="1200" dirty="0">
                <a:solidFill>
                  <a:srgbClr val="0A0096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r>
              <a:rPr lang="fr-FR" dirty="0"/>
              <a:t>ASSEMBLÉE GÉNÉRALE FÉDÉRALE - DIJON 2025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A33A9A3-D74A-1140-7C37-082907D213DF}"/>
              </a:ext>
            </a:extLst>
          </p:cNvPr>
          <p:cNvSpPr/>
          <p:nvPr userDrawn="1"/>
        </p:nvSpPr>
        <p:spPr>
          <a:xfrm>
            <a:off x="0" y="290440"/>
            <a:ext cx="851549" cy="6896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1332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12A0DA97-8A56-26E5-FD42-E90553D1B534}"/>
              </a:ext>
            </a:extLst>
          </p:cNvPr>
          <p:cNvCxnSpPr>
            <a:cxnSpLocks/>
          </p:cNvCxnSpPr>
          <p:nvPr userDrawn="1"/>
        </p:nvCxnSpPr>
        <p:spPr>
          <a:xfrm>
            <a:off x="0" y="6738257"/>
            <a:ext cx="11074798" cy="0"/>
          </a:xfrm>
          <a:prstGeom prst="line">
            <a:avLst/>
          </a:prstGeom>
          <a:ln w="19050">
            <a:solidFill>
              <a:srgbClr val="0A00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17CC86F7-DB36-B9A9-C32A-4D3807264AAB}"/>
              </a:ext>
            </a:extLst>
          </p:cNvPr>
          <p:cNvSpPr/>
          <p:nvPr userDrawn="1"/>
        </p:nvSpPr>
        <p:spPr>
          <a:xfrm>
            <a:off x="0" y="0"/>
            <a:ext cx="4561952" cy="6857994"/>
          </a:xfrm>
          <a:prstGeom prst="rect">
            <a:avLst/>
          </a:prstGeom>
          <a:solidFill>
            <a:srgbClr val="0A0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8F407FB5-B624-43A7-37E5-71A530E9F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550" t="30284"/>
          <a:stretch/>
        </p:blipFill>
        <p:spPr>
          <a:xfrm>
            <a:off x="0" y="-1"/>
            <a:ext cx="4323775" cy="5509813"/>
          </a:xfrm>
          <a:prstGeom prst="rect">
            <a:avLst/>
          </a:prstGeo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3AFC10B-BFCA-A2C1-ED2B-B3AA22DEA7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43500" y="1558213"/>
            <a:ext cx="6315075" cy="9835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1DFE67B6-6371-CFF9-CB2C-6A86329B66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43500" y="2817845"/>
            <a:ext cx="6315075" cy="326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Textes</a:t>
            </a:r>
            <a:endParaRPr lang="en-US" dirty="0"/>
          </a:p>
        </p:txBody>
      </p:sp>
      <p:sp>
        <p:nvSpPr>
          <p:cNvPr id="24" name="Espace réservé du texte 24">
            <a:extLst>
              <a:ext uri="{FF2B5EF4-FFF2-40B4-BE49-F238E27FC236}">
                <a16:creationId xmlns:a16="http://schemas.microsoft.com/office/drawing/2014/main" id="{29C62165-24EC-A6B6-0765-3794938AF9C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150614" y="6610435"/>
            <a:ext cx="593272" cy="1775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spc="300">
                <a:solidFill>
                  <a:srgbClr val="0A0096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fld id="{68500652-44CC-3C4D-9EE3-5D51E9444373}" type="slidenum">
              <a:rPr lang="en-US" smtClean="0"/>
              <a:t>‹N°›</a:t>
            </a:fld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8F0E13A-A63C-A4E8-03D1-0FB7AAD56F70}"/>
              </a:ext>
            </a:extLst>
          </p:cNvPr>
          <p:cNvSpPr/>
          <p:nvPr userDrawn="1"/>
        </p:nvSpPr>
        <p:spPr>
          <a:xfrm rot="10800000">
            <a:off x="0" y="-5"/>
            <a:ext cx="4561952" cy="6858001"/>
          </a:xfrm>
          <a:prstGeom prst="rect">
            <a:avLst/>
          </a:prstGeom>
          <a:gradFill>
            <a:gsLst>
              <a:gs pos="5000">
                <a:srgbClr val="0A0096">
                  <a:alpha val="0"/>
                </a:srgbClr>
              </a:gs>
              <a:gs pos="78000">
                <a:srgbClr val="0A0096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90BE1FE-0A70-8E1B-2C4F-424187B79C0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80291" y="210638"/>
            <a:ext cx="1789014" cy="91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909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12A0DA97-8A56-26E5-FD42-E90553D1B534}"/>
              </a:ext>
            </a:extLst>
          </p:cNvPr>
          <p:cNvCxnSpPr>
            <a:cxnSpLocks/>
          </p:cNvCxnSpPr>
          <p:nvPr userDrawn="1"/>
        </p:nvCxnSpPr>
        <p:spPr>
          <a:xfrm>
            <a:off x="0" y="6738257"/>
            <a:ext cx="11074798" cy="0"/>
          </a:xfrm>
          <a:prstGeom prst="line">
            <a:avLst/>
          </a:prstGeom>
          <a:ln w="19050">
            <a:solidFill>
              <a:srgbClr val="0A00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17CC86F7-DB36-B9A9-C32A-4D3807264AAB}"/>
              </a:ext>
            </a:extLst>
          </p:cNvPr>
          <p:cNvSpPr/>
          <p:nvPr userDrawn="1"/>
        </p:nvSpPr>
        <p:spPr>
          <a:xfrm>
            <a:off x="7630048" y="0"/>
            <a:ext cx="4561952" cy="6857994"/>
          </a:xfrm>
          <a:prstGeom prst="rect">
            <a:avLst/>
          </a:prstGeom>
          <a:solidFill>
            <a:srgbClr val="0A0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8F407FB5-B624-43A7-37E5-71A530E9F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550" t="30284"/>
          <a:stretch/>
        </p:blipFill>
        <p:spPr>
          <a:xfrm>
            <a:off x="7630048" y="-1"/>
            <a:ext cx="4323775" cy="5509813"/>
          </a:xfrm>
          <a:prstGeom prst="rect">
            <a:avLst/>
          </a:prstGeo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3AFC10B-BFCA-A2C1-ED2B-B3AA22DEA7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7487" y="1558213"/>
            <a:ext cx="6315075" cy="9835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1DFE67B6-6371-CFF9-CB2C-6A86329B66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7487" y="2817845"/>
            <a:ext cx="6315075" cy="326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Textes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8F0E13A-A63C-A4E8-03D1-0FB7AAD56F70}"/>
              </a:ext>
            </a:extLst>
          </p:cNvPr>
          <p:cNvSpPr/>
          <p:nvPr userDrawn="1"/>
        </p:nvSpPr>
        <p:spPr>
          <a:xfrm rot="10800000">
            <a:off x="7630048" y="-5"/>
            <a:ext cx="4561952" cy="6858001"/>
          </a:xfrm>
          <a:prstGeom prst="rect">
            <a:avLst/>
          </a:prstGeom>
          <a:gradFill>
            <a:gsLst>
              <a:gs pos="5000">
                <a:srgbClr val="0A0096">
                  <a:alpha val="0"/>
                </a:srgbClr>
              </a:gs>
              <a:gs pos="78000">
                <a:srgbClr val="0A0096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D25778F4-E720-2FCF-8C97-9BF2EB52AD21}"/>
              </a:ext>
            </a:extLst>
          </p:cNvPr>
          <p:cNvCxnSpPr>
            <a:cxnSpLocks/>
          </p:cNvCxnSpPr>
          <p:nvPr userDrawn="1"/>
        </p:nvCxnSpPr>
        <p:spPr>
          <a:xfrm>
            <a:off x="7630048" y="6738257"/>
            <a:ext cx="331293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texte 24">
            <a:extLst>
              <a:ext uri="{FF2B5EF4-FFF2-40B4-BE49-F238E27FC236}">
                <a16:creationId xmlns:a16="http://schemas.microsoft.com/office/drawing/2014/main" id="{29C62165-24EC-A6B6-0765-3794938AF9C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150614" y="6610435"/>
            <a:ext cx="593272" cy="1775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spc="300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fld id="{68500652-44CC-3C4D-9EE3-5D51E9444373}" type="slidenum">
              <a:rPr lang="en-US" smtClean="0"/>
              <a:t>‹N°›</a:t>
            </a:fld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90BE1FE-0A70-8E1B-2C4F-424187B79C0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80291" y="210638"/>
            <a:ext cx="1789014" cy="91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7A0D22C-0E17-2EDB-33AA-A93F1122D77D}"/>
              </a:ext>
            </a:extLst>
          </p:cNvPr>
          <p:cNvPicPr/>
          <p:nvPr userDrawn="1"/>
        </p:nvPicPr>
        <p:blipFill>
          <a:blip r:embed="rId5"/>
          <a:stretch/>
        </p:blipFill>
        <p:spPr>
          <a:xfrm>
            <a:off x="10180291" y="280675"/>
            <a:ext cx="1652230" cy="8423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4773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12A0DA97-8A56-26E5-FD42-E90553D1B534}"/>
              </a:ext>
            </a:extLst>
          </p:cNvPr>
          <p:cNvCxnSpPr>
            <a:cxnSpLocks/>
          </p:cNvCxnSpPr>
          <p:nvPr userDrawn="1"/>
        </p:nvCxnSpPr>
        <p:spPr>
          <a:xfrm>
            <a:off x="0" y="6738257"/>
            <a:ext cx="11074798" cy="0"/>
          </a:xfrm>
          <a:prstGeom prst="line">
            <a:avLst/>
          </a:prstGeom>
          <a:ln w="19050">
            <a:solidFill>
              <a:srgbClr val="0A00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3AFC10B-BFCA-A2C1-ED2B-B3AA22DEA7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43500" y="2379365"/>
            <a:ext cx="6315075" cy="9835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1DFE67B6-6371-CFF9-CB2C-6A86329B66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43500" y="3638997"/>
            <a:ext cx="6315075" cy="1728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Textes</a:t>
            </a:r>
            <a:endParaRPr lang="en-US" dirty="0"/>
          </a:p>
        </p:txBody>
      </p:sp>
      <p:sp>
        <p:nvSpPr>
          <p:cNvPr id="24" name="Espace réservé du texte 24">
            <a:extLst>
              <a:ext uri="{FF2B5EF4-FFF2-40B4-BE49-F238E27FC236}">
                <a16:creationId xmlns:a16="http://schemas.microsoft.com/office/drawing/2014/main" id="{29C62165-24EC-A6B6-0765-3794938AF9C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150614" y="6610435"/>
            <a:ext cx="593272" cy="1775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spc="300">
                <a:solidFill>
                  <a:srgbClr val="0A0096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fld id="{68500652-44CC-3C4D-9EE3-5D51E9444373}" type="slidenum">
              <a:rPr lang="en-US" smtClean="0"/>
              <a:t>‹N°›</a:t>
            </a:fld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90BE1FE-0A70-8E1B-2C4F-424187B79C0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80291" y="210638"/>
            <a:ext cx="1789014" cy="91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40DAE7C2-1FB1-D6B1-0F3C-42825166CF9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2379365"/>
            <a:ext cx="4851400" cy="298767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1" name="Espace réservé du texte 24">
            <a:extLst>
              <a:ext uri="{FF2B5EF4-FFF2-40B4-BE49-F238E27FC236}">
                <a16:creationId xmlns:a16="http://schemas.microsoft.com/office/drawing/2014/main" id="{49804E64-3A36-CBBC-FE8B-2106A6504F9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3949" y="318494"/>
            <a:ext cx="7999702" cy="34131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400" b="1" spc="0">
                <a:solidFill>
                  <a:srgbClr val="0A0096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12" name="Espace réservé du texte 24">
            <a:extLst>
              <a:ext uri="{FF2B5EF4-FFF2-40B4-BE49-F238E27FC236}">
                <a16:creationId xmlns:a16="http://schemas.microsoft.com/office/drawing/2014/main" id="{6FB8AEB0-9F5F-C3B9-555A-23387B2BF2B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3949" y="762000"/>
            <a:ext cx="7999702" cy="24614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 lang="en-US" sz="1400" kern="1200" dirty="0">
                <a:solidFill>
                  <a:srgbClr val="0A0096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ASSEMBLÉE GÉNÉRALE FÉDÉRALE - DIJON 2025</a:t>
            </a:r>
          </a:p>
          <a:p>
            <a:pPr lvl="0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C07ECA-F0A7-9736-28F0-9B8ED8783DA7}"/>
              </a:ext>
            </a:extLst>
          </p:cNvPr>
          <p:cNvSpPr/>
          <p:nvPr userDrawn="1"/>
        </p:nvSpPr>
        <p:spPr>
          <a:xfrm>
            <a:off x="0" y="290440"/>
            <a:ext cx="851549" cy="6896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9761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lo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rsegi Panjang 2">
            <a:extLst>
              <a:ext uri="{FF2B5EF4-FFF2-40B4-BE49-F238E27FC236}">
                <a16:creationId xmlns:a16="http://schemas.microsoft.com/office/drawing/2014/main" id="{BE6E8DEB-1354-2C2F-1995-A937122AB2F8}"/>
              </a:ext>
            </a:extLst>
          </p:cNvPr>
          <p:cNvSpPr/>
          <p:nvPr userDrawn="1"/>
        </p:nvSpPr>
        <p:spPr>
          <a:xfrm flipH="1">
            <a:off x="7878354" y="1898111"/>
            <a:ext cx="2651975" cy="4078039"/>
          </a:xfrm>
          <a:prstGeom prst="rect">
            <a:avLst/>
          </a:prstGeom>
          <a:solidFill>
            <a:srgbClr val="0A0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dirty="0"/>
          </a:p>
        </p:txBody>
      </p:sp>
      <p:sp>
        <p:nvSpPr>
          <p:cNvPr id="5" name="Persegi Panjang 2">
            <a:extLst>
              <a:ext uri="{FF2B5EF4-FFF2-40B4-BE49-F238E27FC236}">
                <a16:creationId xmlns:a16="http://schemas.microsoft.com/office/drawing/2014/main" id="{6F029423-0E56-213E-8B2B-ACEEFEC4A3F7}"/>
              </a:ext>
            </a:extLst>
          </p:cNvPr>
          <p:cNvSpPr/>
          <p:nvPr userDrawn="1"/>
        </p:nvSpPr>
        <p:spPr>
          <a:xfrm flipH="1">
            <a:off x="4670697" y="1898111"/>
            <a:ext cx="2651975" cy="4078039"/>
          </a:xfrm>
          <a:prstGeom prst="rect">
            <a:avLst/>
          </a:prstGeom>
          <a:solidFill>
            <a:srgbClr val="0A0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dirty="0"/>
          </a:p>
        </p:txBody>
      </p:sp>
      <p:sp>
        <p:nvSpPr>
          <p:cNvPr id="7" name="Persegi Panjang 2">
            <a:extLst>
              <a:ext uri="{FF2B5EF4-FFF2-40B4-BE49-F238E27FC236}">
                <a16:creationId xmlns:a16="http://schemas.microsoft.com/office/drawing/2014/main" id="{C1B21A5B-17D9-79D0-46DF-7CFD185F2B18}"/>
              </a:ext>
            </a:extLst>
          </p:cNvPr>
          <p:cNvSpPr/>
          <p:nvPr userDrawn="1"/>
        </p:nvSpPr>
        <p:spPr>
          <a:xfrm flipH="1">
            <a:off x="1463040" y="1898111"/>
            <a:ext cx="2651975" cy="4078039"/>
          </a:xfrm>
          <a:prstGeom prst="rect">
            <a:avLst/>
          </a:prstGeom>
          <a:solidFill>
            <a:srgbClr val="0A0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CF7B2C24-681B-2BE4-6D6A-FFF7D0C94BE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80291" y="210638"/>
            <a:ext cx="1789014" cy="91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space réservé du texte 24">
            <a:extLst>
              <a:ext uri="{FF2B5EF4-FFF2-40B4-BE49-F238E27FC236}">
                <a16:creationId xmlns:a16="http://schemas.microsoft.com/office/drawing/2014/main" id="{12AD5F44-6CA1-4FCA-5E3A-6E8BC5D68B2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03949" y="318494"/>
            <a:ext cx="7999702" cy="34131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400" b="1" spc="0">
                <a:solidFill>
                  <a:srgbClr val="0A0096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11" name="Espace réservé du texte 24">
            <a:extLst>
              <a:ext uri="{FF2B5EF4-FFF2-40B4-BE49-F238E27FC236}">
                <a16:creationId xmlns:a16="http://schemas.microsoft.com/office/drawing/2014/main" id="{215807D4-B392-7CBC-E485-4410E8EE3DE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3949" y="762000"/>
            <a:ext cx="7999702" cy="24614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 lang="en-US" sz="1400" kern="1200" dirty="0">
                <a:solidFill>
                  <a:srgbClr val="0A0096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r>
              <a:rPr lang="fr-FR" dirty="0"/>
              <a:t>ASSEMBLÉE GÉNÉRALE FÉDÉRALE - DIJON 2025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0D02F8-CE4A-68A5-3735-06DE2E5989FB}"/>
              </a:ext>
            </a:extLst>
          </p:cNvPr>
          <p:cNvSpPr/>
          <p:nvPr userDrawn="1"/>
        </p:nvSpPr>
        <p:spPr>
          <a:xfrm>
            <a:off x="0" y="290440"/>
            <a:ext cx="851549" cy="6896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EDBDDC9F-FB7A-C0F7-E11B-B7B4B140A66D}"/>
              </a:ext>
            </a:extLst>
          </p:cNvPr>
          <p:cNvCxnSpPr>
            <a:cxnSpLocks/>
          </p:cNvCxnSpPr>
          <p:nvPr userDrawn="1"/>
        </p:nvCxnSpPr>
        <p:spPr>
          <a:xfrm>
            <a:off x="0" y="6738257"/>
            <a:ext cx="11074798" cy="0"/>
          </a:xfrm>
          <a:prstGeom prst="line">
            <a:avLst/>
          </a:prstGeom>
          <a:ln w="19050">
            <a:solidFill>
              <a:srgbClr val="0A00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du texte 24">
            <a:extLst>
              <a:ext uri="{FF2B5EF4-FFF2-40B4-BE49-F238E27FC236}">
                <a16:creationId xmlns:a16="http://schemas.microsoft.com/office/drawing/2014/main" id="{EAA73C9B-0FAB-D9D9-661C-D518F745006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150614" y="6610435"/>
            <a:ext cx="593272" cy="1775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spc="300">
                <a:solidFill>
                  <a:srgbClr val="0A0096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fld id="{68500652-44CC-3C4D-9EE3-5D51E9444373}" type="slidenum">
              <a:rPr lang="en-US" smtClean="0"/>
              <a:t>‹N°›</a:t>
            </a:fld>
            <a:endParaRPr lang="en-US" dirty="0"/>
          </a:p>
        </p:txBody>
      </p:sp>
      <p:sp>
        <p:nvSpPr>
          <p:cNvPr id="15" name="Espace réservé du texte 7">
            <a:extLst>
              <a:ext uri="{FF2B5EF4-FFF2-40B4-BE49-F238E27FC236}">
                <a16:creationId xmlns:a16="http://schemas.microsoft.com/office/drawing/2014/main" id="{C531C376-4F62-D2CC-C20F-D790BDEF37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61672" y="2821153"/>
            <a:ext cx="2257186" cy="29754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Textes</a:t>
            </a:r>
            <a:endParaRPr lang="en-US" dirty="0"/>
          </a:p>
        </p:txBody>
      </p:sp>
      <p:sp>
        <p:nvSpPr>
          <p:cNvPr id="16" name="Espace réservé du texte 7">
            <a:extLst>
              <a:ext uri="{FF2B5EF4-FFF2-40B4-BE49-F238E27FC236}">
                <a16:creationId xmlns:a16="http://schemas.microsoft.com/office/drawing/2014/main" id="{9AF37420-F881-BB39-F69E-37AD5F68292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83843" y="2821153"/>
            <a:ext cx="2257186" cy="29754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Textes</a:t>
            </a:r>
            <a:endParaRPr lang="en-US" dirty="0"/>
          </a:p>
        </p:txBody>
      </p:sp>
      <p:sp>
        <p:nvSpPr>
          <p:cNvPr id="17" name="Espace réservé du texte 7">
            <a:extLst>
              <a:ext uri="{FF2B5EF4-FFF2-40B4-BE49-F238E27FC236}">
                <a16:creationId xmlns:a16="http://schemas.microsoft.com/office/drawing/2014/main" id="{C8918D2F-F5FC-F74A-EE4A-97CDEC8A97A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76986" y="2821153"/>
            <a:ext cx="2257186" cy="29754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Textes</a:t>
            </a:r>
            <a:endParaRPr lang="en-US" dirty="0"/>
          </a:p>
        </p:txBody>
      </p:sp>
      <p:sp>
        <p:nvSpPr>
          <p:cNvPr id="18" name="Espace réservé du texte 5">
            <a:extLst>
              <a:ext uri="{FF2B5EF4-FFF2-40B4-BE49-F238E27FC236}">
                <a16:creationId xmlns:a16="http://schemas.microsoft.com/office/drawing/2014/main" id="{5F87CEB9-864B-FA7B-0D90-85B63A9E18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61672" y="2178887"/>
            <a:ext cx="2257186" cy="49176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8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5574D7AD-ABC0-E579-AED4-674AE2F4299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83843" y="2178887"/>
            <a:ext cx="2257186" cy="49176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8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id="{0581571F-96BC-3F5C-EE64-FB549E435DD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76986" y="2194041"/>
            <a:ext cx="2257186" cy="49176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8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578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+ Ic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146D512-2411-D10A-8A6D-38DCE9D149F5}"/>
              </a:ext>
            </a:extLst>
          </p:cNvPr>
          <p:cNvSpPr/>
          <p:nvPr userDrawn="1"/>
        </p:nvSpPr>
        <p:spPr>
          <a:xfrm>
            <a:off x="1787505" y="1603855"/>
            <a:ext cx="2540376" cy="4565432"/>
          </a:xfrm>
          <a:prstGeom prst="rect">
            <a:avLst/>
          </a:prstGeom>
          <a:solidFill>
            <a:srgbClr val="0A0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3AFC10B-BFCA-A2C1-ED2B-B3AA22DEA7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35800" y="1558213"/>
            <a:ext cx="4422775" cy="9835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1DFE67B6-6371-CFF9-CB2C-6A86329B66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35800" y="2817845"/>
            <a:ext cx="4422775" cy="326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Textes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C5A4EE-7F75-2A9C-2023-39546B61C89D}"/>
              </a:ext>
            </a:extLst>
          </p:cNvPr>
          <p:cNvSpPr/>
          <p:nvPr userDrawn="1"/>
        </p:nvSpPr>
        <p:spPr>
          <a:xfrm>
            <a:off x="562178" y="1758295"/>
            <a:ext cx="2899954" cy="28999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32886" dist="38100" dir="2700000" sx="100492" sy="100492" algn="tl" rotWithShape="0">
              <a:prstClr val="black">
                <a:alpha val="1504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F0CC38-D57A-5ABD-226B-8843A3E271B9}"/>
              </a:ext>
            </a:extLst>
          </p:cNvPr>
          <p:cNvSpPr/>
          <p:nvPr userDrawn="1"/>
        </p:nvSpPr>
        <p:spPr>
          <a:xfrm>
            <a:off x="3604803" y="3127279"/>
            <a:ext cx="2899954" cy="28999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32886" dist="38100" dir="2700000" sx="100492" sy="100492" algn="tl" rotWithShape="0">
              <a:prstClr val="black">
                <a:alpha val="1504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space réservé pour une image  16">
            <a:extLst>
              <a:ext uri="{FF2B5EF4-FFF2-40B4-BE49-F238E27FC236}">
                <a16:creationId xmlns:a16="http://schemas.microsoft.com/office/drawing/2014/main" id="{644D5CDB-EAB8-9C64-E400-3794C26CF47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04849" y="1900965"/>
            <a:ext cx="2614612" cy="261461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8" name="Espace réservé pour une image  16">
            <a:extLst>
              <a:ext uri="{FF2B5EF4-FFF2-40B4-BE49-F238E27FC236}">
                <a16:creationId xmlns:a16="http://schemas.microsoft.com/office/drawing/2014/main" id="{9A50ABD5-F31E-2C5F-D42D-44011BF2AE0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749651" y="3280707"/>
            <a:ext cx="2614612" cy="261461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1C314F1E-E845-05D3-AF02-3AA863D5D937}"/>
              </a:ext>
            </a:extLst>
          </p:cNvPr>
          <p:cNvCxnSpPr>
            <a:cxnSpLocks/>
          </p:cNvCxnSpPr>
          <p:nvPr userDrawn="1"/>
        </p:nvCxnSpPr>
        <p:spPr>
          <a:xfrm>
            <a:off x="0" y="6738257"/>
            <a:ext cx="11074798" cy="0"/>
          </a:xfrm>
          <a:prstGeom prst="line">
            <a:avLst/>
          </a:prstGeom>
          <a:ln w="19050">
            <a:solidFill>
              <a:srgbClr val="0A00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space réservé du texte 24">
            <a:extLst>
              <a:ext uri="{FF2B5EF4-FFF2-40B4-BE49-F238E27FC236}">
                <a16:creationId xmlns:a16="http://schemas.microsoft.com/office/drawing/2014/main" id="{833F1994-1F9F-34B6-6C81-CFA9B046D8D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150614" y="6610435"/>
            <a:ext cx="593272" cy="1775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spc="300">
                <a:solidFill>
                  <a:srgbClr val="0A0096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fld id="{68500652-44CC-3C4D-9EE3-5D51E9444373}" type="slidenum">
              <a:rPr lang="en-US" smtClean="0"/>
              <a:t>‹N°›</a:t>
            </a:fld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D23F74A-0DFB-6316-817A-60FFC581511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80291" y="210638"/>
            <a:ext cx="1789014" cy="91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texte 24">
            <a:extLst>
              <a:ext uri="{FF2B5EF4-FFF2-40B4-BE49-F238E27FC236}">
                <a16:creationId xmlns:a16="http://schemas.microsoft.com/office/drawing/2014/main" id="{F4BE3799-F6E4-970B-261E-382C502D7D9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03949" y="318494"/>
            <a:ext cx="7999702" cy="34131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400" b="1" spc="0">
                <a:solidFill>
                  <a:srgbClr val="0A0096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9" name="Espace réservé du texte 24">
            <a:extLst>
              <a:ext uri="{FF2B5EF4-FFF2-40B4-BE49-F238E27FC236}">
                <a16:creationId xmlns:a16="http://schemas.microsoft.com/office/drawing/2014/main" id="{8CEBB9C0-DFEC-2F00-504E-6A1C39EAAC7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3949" y="762000"/>
            <a:ext cx="7999702" cy="24614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 lang="en-US" sz="1400" kern="1200" dirty="0">
                <a:solidFill>
                  <a:srgbClr val="0A0096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ASSEMBLÉE GÉNÉRALE FÉDÉRALE - DIJON 2025</a:t>
            </a:r>
          </a:p>
          <a:p>
            <a:pPr lvl="0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D5350D-2E99-8DD8-6E4B-B3AC118EBB97}"/>
              </a:ext>
            </a:extLst>
          </p:cNvPr>
          <p:cNvSpPr/>
          <p:nvPr userDrawn="1"/>
        </p:nvSpPr>
        <p:spPr>
          <a:xfrm>
            <a:off x="0" y="290440"/>
            <a:ext cx="851549" cy="6896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1223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669781B0-923F-701C-A7F8-C6060EAAF40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799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4E27041-8393-B7BE-C9EF-00B195691574}"/>
              </a:ext>
            </a:extLst>
          </p:cNvPr>
          <p:cNvSpPr/>
          <p:nvPr userDrawn="1"/>
        </p:nvSpPr>
        <p:spPr>
          <a:xfrm rot="16200000">
            <a:off x="3193965" y="-2140036"/>
            <a:ext cx="5804071" cy="12192000"/>
          </a:xfrm>
          <a:prstGeom prst="rect">
            <a:avLst/>
          </a:prstGeom>
          <a:gradFill>
            <a:gsLst>
              <a:gs pos="5000">
                <a:srgbClr val="0A0096">
                  <a:alpha val="0"/>
                </a:srgbClr>
              </a:gs>
              <a:gs pos="100000">
                <a:srgbClr val="0A0096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3AFC10B-BFCA-A2C1-ED2B-B3AA22DEA7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35800" y="3070239"/>
            <a:ext cx="4422775" cy="9835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1DFE67B6-6371-CFF9-CB2C-6A86329B66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35800" y="4329871"/>
            <a:ext cx="4422775" cy="1266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Textes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184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itre + Texte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3AFC10B-BFCA-A2C1-ED2B-B3AA22DEA7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2007640"/>
            <a:ext cx="4422775" cy="8471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tx2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1DFE67B6-6371-CFF9-CB2C-6A86329B66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3032568"/>
            <a:ext cx="4422775" cy="27644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Textes</a:t>
            </a:r>
            <a:endParaRPr lang="en-US" dirty="0"/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48435D8A-29F2-FE9C-E33F-51808E18B1A1}"/>
              </a:ext>
            </a:extLst>
          </p:cNvPr>
          <p:cNvCxnSpPr>
            <a:cxnSpLocks/>
          </p:cNvCxnSpPr>
          <p:nvPr userDrawn="1"/>
        </p:nvCxnSpPr>
        <p:spPr>
          <a:xfrm>
            <a:off x="0" y="6738257"/>
            <a:ext cx="11074798" cy="0"/>
          </a:xfrm>
          <a:prstGeom prst="line">
            <a:avLst/>
          </a:prstGeom>
          <a:ln w="19050">
            <a:solidFill>
              <a:srgbClr val="0A00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space réservé du texte 24">
            <a:extLst>
              <a:ext uri="{FF2B5EF4-FFF2-40B4-BE49-F238E27FC236}">
                <a16:creationId xmlns:a16="http://schemas.microsoft.com/office/drawing/2014/main" id="{FF0B8DC1-A324-D12F-AD67-618640FDEC5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150614" y="6610435"/>
            <a:ext cx="593272" cy="1775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spc="300">
                <a:solidFill>
                  <a:srgbClr val="0A0096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fld id="{68500652-44CC-3C4D-9EE3-5D51E9444373}" type="slidenum">
              <a:rPr lang="en-US" smtClean="0"/>
              <a:t>‹N°›</a:t>
            </a:fld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B9C940B-1955-E200-5D0F-3C9FD7072C9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80291" y="210638"/>
            <a:ext cx="1789014" cy="91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texte 24">
            <a:extLst>
              <a:ext uri="{FF2B5EF4-FFF2-40B4-BE49-F238E27FC236}">
                <a16:creationId xmlns:a16="http://schemas.microsoft.com/office/drawing/2014/main" id="{A5A35601-929A-4CBA-9838-D377EE6BDD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3949" y="318494"/>
            <a:ext cx="7999702" cy="34131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400" b="1" spc="0">
                <a:solidFill>
                  <a:srgbClr val="0A0096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7" name="Espace réservé du texte 24">
            <a:extLst>
              <a:ext uri="{FF2B5EF4-FFF2-40B4-BE49-F238E27FC236}">
                <a16:creationId xmlns:a16="http://schemas.microsoft.com/office/drawing/2014/main" id="{3F623178-A0A4-4289-DAFF-1E4E5EE1D23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3949" y="762000"/>
            <a:ext cx="7999702" cy="24614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 lang="en-US" sz="1400" kern="1200" dirty="0">
                <a:solidFill>
                  <a:srgbClr val="0A0096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r>
              <a:rPr lang="fr-FR" dirty="0"/>
              <a:t>ASSEMBLÉE GÉNÉRALE FÉDÉRALE - DIJON 2025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3D9D9B-A4F0-A6D4-09EE-C456EBFE1543}"/>
              </a:ext>
            </a:extLst>
          </p:cNvPr>
          <p:cNvSpPr/>
          <p:nvPr userDrawn="1"/>
        </p:nvSpPr>
        <p:spPr>
          <a:xfrm>
            <a:off x="0" y="290440"/>
            <a:ext cx="851549" cy="6896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4012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128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92" r:id="rId2"/>
    <p:sldLayoutId id="2147483668" r:id="rId3"/>
    <p:sldLayoutId id="2147483709" r:id="rId4"/>
    <p:sldLayoutId id="2147483705" r:id="rId5"/>
    <p:sldLayoutId id="2147483708" r:id="rId6"/>
    <p:sldLayoutId id="2147483696" r:id="rId7"/>
    <p:sldLayoutId id="2147483669" r:id="rId8"/>
    <p:sldLayoutId id="2147483671" r:id="rId9"/>
    <p:sldLayoutId id="2147483670" r:id="rId10"/>
    <p:sldLayoutId id="2147483697" r:id="rId11"/>
    <p:sldLayoutId id="2147483676" r:id="rId12"/>
    <p:sldLayoutId id="2147483695" r:id="rId13"/>
    <p:sldLayoutId id="2147483707" r:id="rId14"/>
    <p:sldLayoutId id="2147483682" r:id="rId15"/>
    <p:sldLayoutId id="2147483683" r:id="rId16"/>
    <p:sldLayoutId id="2147483694" r:id="rId17"/>
    <p:sldLayoutId id="2147483689" r:id="rId18"/>
    <p:sldLayoutId id="2147483706" r:id="rId19"/>
    <p:sldLayoutId id="2147483666" r:id="rId20"/>
    <p:sldLayoutId id="2147483690" r:id="rId21"/>
    <p:sldLayoutId id="2147483704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que 5">
            <a:extLst>
              <a:ext uri="{FF2B5EF4-FFF2-40B4-BE49-F238E27FC236}">
                <a16:creationId xmlns:a16="http://schemas.microsoft.com/office/drawing/2014/main" id="{E4DB78A9-86EC-3739-453F-F316182CEBB0}"/>
              </a:ext>
            </a:extLst>
          </p:cNvPr>
          <p:cNvGrpSpPr/>
          <p:nvPr/>
        </p:nvGrpSpPr>
        <p:grpSpPr>
          <a:xfrm>
            <a:off x="9000281" y="449891"/>
            <a:ext cx="2608604" cy="1005079"/>
            <a:chOff x="7443242" y="1620581"/>
            <a:chExt cx="1782855" cy="686921"/>
          </a:xfrm>
          <a:solidFill>
            <a:schemeClr val="bg1"/>
          </a:solidFill>
        </p:grpSpPr>
        <p:sp>
          <p:nvSpPr>
            <p:cNvPr id="3" name="Forme libre : forme 24">
              <a:extLst>
                <a:ext uri="{FF2B5EF4-FFF2-40B4-BE49-F238E27FC236}">
                  <a16:creationId xmlns:a16="http://schemas.microsoft.com/office/drawing/2014/main" id="{DD259B16-1DC7-6A9A-5683-D55A1786FE61}"/>
                </a:ext>
              </a:extLst>
            </p:cNvPr>
            <p:cNvSpPr/>
            <p:nvPr/>
          </p:nvSpPr>
          <p:spPr>
            <a:xfrm>
              <a:off x="7937926" y="1718009"/>
              <a:ext cx="164565" cy="218969"/>
            </a:xfrm>
            <a:custGeom>
              <a:avLst/>
              <a:gdLst>
                <a:gd name="connsiteX0" fmla="*/ 61043 w 164565"/>
                <a:gd name="connsiteY0" fmla="*/ 148511 h 218969"/>
                <a:gd name="connsiteX1" fmla="*/ 153907 w 164565"/>
                <a:gd name="connsiteY1" fmla="*/ 148511 h 218969"/>
                <a:gd name="connsiteX2" fmla="*/ 153907 w 164565"/>
                <a:gd name="connsiteY2" fmla="*/ 93663 h 218969"/>
                <a:gd name="connsiteX3" fmla="*/ 61043 w 164565"/>
                <a:gd name="connsiteY3" fmla="*/ 93663 h 218969"/>
                <a:gd name="connsiteX4" fmla="*/ 61043 w 164565"/>
                <a:gd name="connsiteY4" fmla="*/ 57513 h 218969"/>
                <a:gd name="connsiteX5" fmla="*/ 164566 w 164565"/>
                <a:gd name="connsiteY5" fmla="*/ 57513 h 218969"/>
                <a:gd name="connsiteX6" fmla="*/ 164566 w 164565"/>
                <a:gd name="connsiteY6" fmla="*/ 0 h 218969"/>
                <a:gd name="connsiteX7" fmla="*/ 0 w 164565"/>
                <a:gd name="connsiteY7" fmla="*/ 0 h 218969"/>
                <a:gd name="connsiteX8" fmla="*/ 0 w 164565"/>
                <a:gd name="connsiteY8" fmla="*/ 218970 h 218969"/>
                <a:gd name="connsiteX9" fmla="*/ 61043 w 164565"/>
                <a:gd name="connsiteY9" fmla="*/ 218970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565" h="218969">
                  <a:moveTo>
                    <a:pt x="61043" y="148511"/>
                  </a:moveTo>
                  <a:lnTo>
                    <a:pt x="153907" y="148511"/>
                  </a:lnTo>
                  <a:lnTo>
                    <a:pt x="153907" y="93663"/>
                  </a:lnTo>
                  <a:lnTo>
                    <a:pt x="61043" y="93663"/>
                  </a:lnTo>
                  <a:lnTo>
                    <a:pt x="61043" y="57513"/>
                  </a:lnTo>
                  <a:lnTo>
                    <a:pt x="164566" y="57513"/>
                  </a:ln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61043" y="21897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orme libre : forme 25">
              <a:extLst>
                <a:ext uri="{FF2B5EF4-FFF2-40B4-BE49-F238E27FC236}">
                  <a16:creationId xmlns:a16="http://schemas.microsoft.com/office/drawing/2014/main" id="{12BC0637-FEDA-6622-6E56-F043AADDA334}"/>
                </a:ext>
              </a:extLst>
            </p:cNvPr>
            <p:cNvSpPr/>
            <p:nvPr/>
          </p:nvSpPr>
          <p:spPr>
            <a:xfrm>
              <a:off x="9061531" y="1718009"/>
              <a:ext cx="164565" cy="218969"/>
            </a:xfrm>
            <a:custGeom>
              <a:avLst/>
              <a:gdLst>
                <a:gd name="connsiteX0" fmla="*/ 164566 w 164565"/>
                <a:gd name="connsiteY0" fmla="*/ 55514 h 218969"/>
                <a:gd name="connsiteX1" fmla="*/ 164566 w 164565"/>
                <a:gd name="connsiteY1" fmla="*/ 0 h 218969"/>
                <a:gd name="connsiteX2" fmla="*/ 0 w 164565"/>
                <a:gd name="connsiteY2" fmla="*/ 0 h 218969"/>
                <a:gd name="connsiteX3" fmla="*/ 0 w 164565"/>
                <a:gd name="connsiteY3" fmla="*/ 218970 h 218969"/>
                <a:gd name="connsiteX4" fmla="*/ 164566 w 164565"/>
                <a:gd name="connsiteY4" fmla="*/ 218970 h 218969"/>
                <a:gd name="connsiteX5" fmla="*/ 164566 w 164565"/>
                <a:gd name="connsiteY5" fmla="*/ 163789 h 218969"/>
                <a:gd name="connsiteX6" fmla="*/ 61065 w 164565"/>
                <a:gd name="connsiteY6" fmla="*/ 164011 h 218969"/>
                <a:gd name="connsiteX7" fmla="*/ 61065 w 164565"/>
                <a:gd name="connsiteY7" fmla="*/ 135410 h 218969"/>
                <a:gd name="connsiteX8" fmla="*/ 142094 w 164565"/>
                <a:gd name="connsiteY8" fmla="*/ 135410 h 218969"/>
                <a:gd name="connsiteX9" fmla="*/ 142094 w 164565"/>
                <a:gd name="connsiteY9" fmla="*/ 83449 h 218969"/>
                <a:gd name="connsiteX10" fmla="*/ 61065 w 164565"/>
                <a:gd name="connsiteY10" fmla="*/ 83449 h 218969"/>
                <a:gd name="connsiteX11" fmla="*/ 61065 w 164565"/>
                <a:gd name="connsiteY11" fmla="*/ 55514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565" h="218969">
                  <a:moveTo>
                    <a:pt x="164566" y="55514"/>
                  </a:move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164566" y="218970"/>
                  </a:lnTo>
                  <a:lnTo>
                    <a:pt x="164566" y="163789"/>
                  </a:lnTo>
                  <a:lnTo>
                    <a:pt x="61065" y="164011"/>
                  </a:lnTo>
                  <a:lnTo>
                    <a:pt x="61065" y="135410"/>
                  </a:lnTo>
                  <a:lnTo>
                    <a:pt x="142094" y="135410"/>
                  </a:lnTo>
                  <a:lnTo>
                    <a:pt x="142094" y="83449"/>
                  </a:lnTo>
                  <a:lnTo>
                    <a:pt x="61065" y="83449"/>
                  </a:lnTo>
                  <a:lnTo>
                    <a:pt x="61065" y="55514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orme libre : forme 26">
              <a:extLst>
                <a:ext uri="{FF2B5EF4-FFF2-40B4-BE49-F238E27FC236}">
                  <a16:creationId xmlns:a16="http://schemas.microsoft.com/office/drawing/2014/main" id="{55FE4D57-2424-AC6D-63CE-5215CE134F4C}"/>
                </a:ext>
              </a:extLst>
            </p:cNvPr>
            <p:cNvSpPr/>
            <p:nvPr/>
          </p:nvSpPr>
          <p:spPr>
            <a:xfrm>
              <a:off x="8587175" y="1718032"/>
              <a:ext cx="208066" cy="218947"/>
            </a:xfrm>
            <a:custGeom>
              <a:avLst/>
              <a:gdLst>
                <a:gd name="connsiteX0" fmla="*/ 61287 w 208066"/>
                <a:gd name="connsiteY0" fmla="*/ 97971 h 218947"/>
                <a:gd name="connsiteX1" fmla="*/ 146824 w 208066"/>
                <a:gd name="connsiteY1" fmla="*/ 218948 h 218947"/>
                <a:gd name="connsiteX2" fmla="*/ 208067 w 208066"/>
                <a:gd name="connsiteY2" fmla="*/ 218948 h 218947"/>
                <a:gd name="connsiteX3" fmla="*/ 208067 w 208066"/>
                <a:gd name="connsiteY3" fmla="*/ 0 h 218947"/>
                <a:gd name="connsiteX4" fmla="*/ 146779 w 208066"/>
                <a:gd name="connsiteY4" fmla="*/ 0 h 218947"/>
                <a:gd name="connsiteX5" fmla="*/ 146779 w 208066"/>
                <a:gd name="connsiteY5" fmla="*/ 121665 h 218947"/>
                <a:gd name="connsiteX6" fmla="*/ 60777 w 208066"/>
                <a:gd name="connsiteY6" fmla="*/ 0 h 218947"/>
                <a:gd name="connsiteX7" fmla="*/ 0 w 208066"/>
                <a:gd name="connsiteY7" fmla="*/ 0 h 218947"/>
                <a:gd name="connsiteX8" fmla="*/ 0 w 208066"/>
                <a:gd name="connsiteY8" fmla="*/ 218948 h 218947"/>
                <a:gd name="connsiteX9" fmla="*/ 61287 w 208066"/>
                <a:gd name="connsiteY9" fmla="*/ 218948 h 21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066" h="218947">
                  <a:moveTo>
                    <a:pt x="61287" y="97971"/>
                  </a:moveTo>
                  <a:lnTo>
                    <a:pt x="146824" y="218948"/>
                  </a:lnTo>
                  <a:lnTo>
                    <a:pt x="208067" y="218948"/>
                  </a:lnTo>
                  <a:lnTo>
                    <a:pt x="208067" y="0"/>
                  </a:lnTo>
                  <a:lnTo>
                    <a:pt x="146779" y="0"/>
                  </a:lnTo>
                  <a:lnTo>
                    <a:pt x="146779" y="121665"/>
                  </a:lnTo>
                  <a:lnTo>
                    <a:pt x="60777" y="0"/>
                  </a:lnTo>
                  <a:lnTo>
                    <a:pt x="0" y="0"/>
                  </a:lnTo>
                  <a:lnTo>
                    <a:pt x="0" y="218948"/>
                  </a:lnTo>
                  <a:lnTo>
                    <a:pt x="61287" y="21894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orme libre : forme 27">
              <a:extLst>
                <a:ext uri="{FF2B5EF4-FFF2-40B4-BE49-F238E27FC236}">
                  <a16:creationId xmlns:a16="http://schemas.microsoft.com/office/drawing/2014/main" id="{C2092B88-FB3A-940C-057A-9B1EB61DF601}"/>
                </a:ext>
              </a:extLst>
            </p:cNvPr>
            <p:cNvSpPr/>
            <p:nvPr/>
          </p:nvSpPr>
          <p:spPr>
            <a:xfrm>
              <a:off x="8368249" y="2003907"/>
              <a:ext cx="209310" cy="218969"/>
            </a:xfrm>
            <a:custGeom>
              <a:avLst/>
              <a:gdLst>
                <a:gd name="connsiteX0" fmla="*/ 104011 w 209310"/>
                <a:gd name="connsiteY0" fmla="*/ 0 h 218969"/>
                <a:gd name="connsiteX1" fmla="*/ 0 w 209310"/>
                <a:gd name="connsiteY1" fmla="*/ 0 h 218969"/>
                <a:gd name="connsiteX2" fmla="*/ 0 w 209310"/>
                <a:gd name="connsiteY2" fmla="*/ 218970 h 218969"/>
                <a:gd name="connsiteX3" fmla="*/ 104011 w 209310"/>
                <a:gd name="connsiteY3" fmla="*/ 218970 h 218969"/>
                <a:gd name="connsiteX4" fmla="*/ 209310 w 209310"/>
                <a:gd name="connsiteY4" fmla="*/ 109740 h 218969"/>
                <a:gd name="connsiteX5" fmla="*/ 104011 w 209310"/>
                <a:gd name="connsiteY5" fmla="*/ 0 h 218969"/>
                <a:gd name="connsiteX6" fmla="*/ 100658 w 209310"/>
                <a:gd name="connsiteY6" fmla="*/ 163811 h 218969"/>
                <a:gd name="connsiteX7" fmla="*/ 61065 w 209310"/>
                <a:gd name="connsiteY7" fmla="*/ 164011 h 218969"/>
                <a:gd name="connsiteX8" fmla="*/ 61065 w 209310"/>
                <a:gd name="connsiteY8" fmla="*/ 55536 h 218969"/>
                <a:gd name="connsiteX9" fmla="*/ 100658 w 209310"/>
                <a:gd name="connsiteY9" fmla="*/ 55536 h 218969"/>
                <a:gd name="connsiteX10" fmla="*/ 144692 w 209310"/>
                <a:gd name="connsiteY10" fmla="*/ 111228 h 218969"/>
                <a:gd name="connsiteX11" fmla="*/ 100658 w 209310"/>
                <a:gd name="connsiteY11" fmla="*/ 163811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310" h="218969">
                  <a:moveTo>
                    <a:pt x="104011" y="0"/>
                  </a:moveTo>
                  <a:lnTo>
                    <a:pt x="0" y="0"/>
                  </a:lnTo>
                  <a:lnTo>
                    <a:pt x="0" y="218970"/>
                  </a:lnTo>
                  <a:lnTo>
                    <a:pt x="104011" y="218970"/>
                  </a:lnTo>
                  <a:cubicBezTo>
                    <a:pt x="154729" y="218970"/>
                    <a:pt x="209310" y="184795"/>
                    <a:pt x="209310" y="109740"/>
                  </a:cubicBezTo>
                  <a:cubicBezTo>
                    <a:pt x="209310" y="56891"/>
                    <a:pt x="176357" y="0"/>
                    <a:pt x="104011" y="0"/>
                  </a:cubicBezTo>
                  <a:close/>
                  <a:moveTo>
                    <a:pt x="100658" y="163811"/>
                  </a:moveTo>
                  <a:lnTo>
                    <a:pt x="61065" y="164011"/>
                  </a:lnTo>
                  <a:lnTo>
                    <a:pt x="61065" y="55536"/>
                  </a:lnTo>
                  <a:lnTo>
                    <a:pt x="100658" y="55536"/>
                  </a:lnTo>
                  <a:cubicBezTo>
                    <a:pt x="128238" y="55536"/>
                    <a:pt x="144692" y="76365"/>
                    <a:pt x="144692" y="111228"/>
                  </a:cubicBezTo>
                  <a:cubicBezTo>
                    <a:pt x="144714" y="147534"/>
                    <a:pt x="122597" y="163811"/>
                    <a:pt x="100658" y="163811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orme libre : forme 28">
              <a:extLst>
                <a:ext uri="{FF2B5EF4-FFF2-40B4-BE49-F238E27FC236}">
                  <a16:creationId xmlns:a16="http://schemas.microsoft.com/office/drawing/2014/main" id="{981AF35E-BA63-EF62-C808-EDD6C9D7C2F5}"/>
                </a:ext>
              </a:extLst>
            </p:cNvPr>
            <p:cNvSpPr/>
            <p:nvPr/>
          </p:nvSpPr>
          <p:spPr>
            <a:xfrm>
              <a:off x="8593947" y="2000465"/>
              <a:ext cx="228717" cy="225853"/>
            </a:xfrm>
            <a:custGeom>
              <a:avLst/>
              <a:gdLst>
                <a:gd name="connsiteX0" fmla="*/ 114337 w 228717"/>
                <a:gd name="connsiteY0" fmla="*/ 0 h 225853"/>
                <a:gd name="connsiteX1" fmla="*/ 0 w 228717"/>
                <a:gd name="connsiteY1" fmla="*/ 112916 h 225853"/>
                <a:gd name="connsiteX2" fmla="*/ 114337 w 228717"/>
                <a:gd name="connsiteY2" fmla="*/ 225854 h 225853"/>
                <a:gd name="connsiteX3" fmla="*/ 228718 w 228717"/>
                <a:gd name="connsiteY3" fmla="*/ 112916 h 225853"/>
                <a:gd name="connsiteX4" fmla="*/ 114337 w 228717"/>
                <a:gd name="connsiteY4" fmla="*/ 0 h 225853"/>
                <a:gd name="connsiteX5" fmla="*/ 114337 w 228717"/>
                <a:gd name="connsiteY5" fmla="*/ 167142 h 225853"/>
                <a:gd name="connsiteX6" fmla="*/ 64552 w 228717"/>
                <a:gd name="connsiteY6" fmla="*/ 112916 h 225853"/>
                <a:gd name="connsiteX7" fmla="*/ 114337 w 228717"/>
                <a:gd name="connsiteY7" fmla="*/ 58712 h 225853"/>
                <a:gd name="connsiteX8" fmla="*/ 164144 w 228717"/>
                <a:gd name="connsiteY8" fmla="*/ 112916 h 225853"/>
                <a:gd name="connsiteX9" fmla="*/ 114337 w 228717"/>
                <a:gd name="connsiteY9" fmla="*/ 167142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717" h="225853">
                  <a:moveTo>
                    <a:pt x="114337" y="0"/>
                  </a:moveTo>
                  <a:cubicBezTo>
                    <a:pt x="49163" y="0"/>
                    <a:pt x="0" y="48542"/>
                    <a:pt x="0" y="112916"/>
                  </a:cubicBezTo>
                  <a:cubicBezTo>
                    <a:pt x="0" y="178356"/>
                    <a:pt x="48075" y="225854"/>
                    <a:pt x="114337" y="225854"/>
                  </a:cubicBezTo>
                  <a:cubicBezTo>
                    <a:pt x="180621" y="225854"/>
                    <a:pt x="228718" y="178356"/>
                    <a:pt x="228718" y="112916"/>
                  </a:cubicBezTo>
                  <a:cubicBezTo>
                    <a:pt x="228718" y="48542"/>
                    <a:pt x="179532" y="0"/>
                    <a:pt x="114337" y="0"/>
                  </a:cubicBezTo>
                  <a:close/>
                  <a:moveTo>
                    <a:pt x="114337" y="167142"/>
                  </a:moveTo>
                  <a:cubicBezTo>
                    <a:pt x="85492" y="167142"/>
                    <a:pt x="64552" y="144337"/>
                    <a:pt x="64552" y="112916"/>
                  </a:cubicBezTo>
                  <a:cubicBezTo>
                    <a:pt x="64552" y="81517"/>
                    <a:pt x="85492" y="58712"/>
                    <a:pt x="114337" y="58712"/>
                  </a:cubicBezTo>
                  <a:cubicBezTo>
                    <a:pt x="143204" y="58712"/>
                    <a:pt x="164144" y="81517"/>
                    <a:pt x="164144" y="112916"/>
                  </a:cubicBezTo>
                  <a:cubicBezTo>
                    <a:pt x="164166" y="144337"/>
                    <a:pt x="143204" y="167142"/>
                    <a:pt x="114337" y="16714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orme libre : forme 29">
              <a:extLst>
                <a:ext uri="{FF2B5EF4-FFF2-40B4-BE49-F238E27FC236}">
                  <a16:creationId xmlns:a16="http://schemas.microsoft.com/office/drawing/2014/main" id="{1476E681-6A4B-324E-E90F-37A7FEC702E8}"/>
                </a:ext>
              </a:extLst>
            </p:cNvPr>
            <p:cNvSpPr/>
            <p:nvPr/>
          </p:nvSpPr>
          <p:spPr>
            <a:xfrm>
              <a:off x="8131915" y="2003885"/>
              <a:ext cx="206157" cy="222411"/>
            </a:xfrm>
            <a:custGeom>
              <a:avLst/>
              <a:gdLst>
                <a:gd name="connsiteX0" fmla="*/ 144381 w 206157"/>
                <a:gd name="connsiteY0" fmla="*/ 115425 h 222411"/>
                <a:gd name="connsiteX1" fmla="*/ 102612 w 206157"/>
                <a:gd name="connsiteY1" fmla="*/ 164344 h 222411"/>
                <a:gd name="connsiteX2" fmla="*/ 61776 w 206157"/>
                <a:gd name="connsiteY2" fmla="*/ 115425 h 222411"/>
                <a:gd name="connsiteX3" fmla="*/ 61776 w 206157"/>
                <a:gd name="connsiteY3" fmla="*/ 0 h 222411"/>
                <a:gd name="connsiteX4" fmla="*/ 0 w 206157"/>
                <a:gd name="connsiteY4" fmla="*/ 0 h 222411"/>
                <a:gd name="connsiteX5" fmla="*/ 0 w 206157"/>
                <a:gd name="connsiteY5" fmla="*/ 119600 h 222411"/>
                <a:gd name="connsiteX6" fmla="*/ 102834 w 206157"/>
                <a:gd name="connsiteY6" fmla="*/ 222412 h 222411"/>
                <a:gd name="connsiteX7" fmla="*/ 206157 w 206157"/>
                <a:gd name="connsiteY7" fmla="*/ 119600 h 222411"/>
                <a:gd name="connsiteX8" fmla="*/ 206157 w 206157"/>
                <a:gd name="connsiteY8" fmla="*/ 0 h 222411"/>
                <a:gd name="connsiteX9" fmla="*/ 144381 w 206157"/>
                <a:gd name="connsiteY9" fmla="*/ 0 h 222411"/>
                <a:gd name="connsiteX10" fmla="*/ 144381 w 206157"/>
                <a:gd name="connsiteY10" fmla="*/ 115425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157" h="222411">
                  <a:moveTo>
                    <a:pt x="144381" y="115425"/>
                  </a:moveTo>
                  <a:cubicBezTo>
                    <a:pt x="144381" y="137742"/>
                    <a:pt x="137142" y="164344"/>
                    <a:pt x="102612" y="164344"/>
                  </a:cubicBezTo>
                  <a:cubicBezTo>
                    <a:pt x="68860" y="164344"/>
                    <a:pt x="61776" y="137742"/>
                    <a:pt x="61776" y="115425"/>
                  </a:cubicBezTo>
                  <a:lnTo>
                    <a:pt x="61776" y="0"/>
                  </a:lnTo>
                  <a:lnTo>
                    <a:pt x="0" y="0"/>
                  </a:lnTo>
                  <a:lnTo>
                    <a:pt x="0" y="119600"/>
                  </a:lnTo>
                  <a:cubicBezTo>
                    <a:pt x="0" y="167031"/>
                    <a:pt x="26935" y="222412"/>
                    <a:pt x="102834" y="222412"/>
                  </a:cubicBezTo>
                  <a:cubicBezTo>
                    <a:pt x="165610" y="222412"/>
                    <a:pt x="206157" y="182064"/>
                    <a:pt x="206157" y="119600"/>
                  </a:cubicBezTo>
                  <a:lnTo>
                    <a:pt x="206157" y="0"/>
                  </a:lnTo>
                  <a:lnTo>
                    <a:pt x="144381" y="0"/>
                  </a:lnTo>
                  <a:lnTo>
                    <a:pt x="144381" y="11542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orme libre : forme 33">
              <a:extLst>
                <a:ext uri="{FF2B5EF4-FFF2-40B4-BE49-F238E27FC236}">
                  <a16:creationId xmlns:a16="http://schemas.microsoft.com/office/drawing/2014/main" id="{3E465781-B315-C1B0-CF82-034B8FD530CD}"/>
                </a:ext>
              </a:extLst>
            </p:cNvPr>
            <p:cNvSpPr/>
            <p:nvPr/>
          </p:nvSpPr>
          <p:spPr>
            <a:xfrm>
              <a:off x="8332032" y="1718009"/>
              <a:ext cx="240509" cy="218969"/>
            </a:xfrm>
            <a:custGeom>
              <a:avLst/>
              <a:gdLst>
                <a:gd name="connsiteX0" fmla="*/ 76743 w 240509"/>
                <a:gd name="connsiteY0" fmla="*/ 187571 h 218969"/>
                <a:gd name="connsiteX1" fmla="*/ 163633 w 240509"/>
                <a:gd name="connsiteY1" fmla="*/ 187571 h 218969"/>
                <a:gd name="connsiteX2" fmla="*/ 173493 w 240509"/>
                <a:gd name="connsiteY2" fmla="*/ 218970 h 218969"/>
                <a:gd name="connsiteX3" fmla="*/ 240509 w 240509"/>
                <a:gd name="connsiteY3" fmla="*/ 218970 h 218969"/>
                <a:gd name="connsiteX4" fmla="*/ 158659 w 240509"/>
                <a:gd name="connsiteY4" fmla="*/ 0 h 218969"/>
                <a:gd name="connsiteX5" fmla="*/ 81206 w 240509"/>
                <a:gd name="connsiteY5" fmla="*/ 0 h 218969"/>
                <a:gd name="connsiteX6" fmla="*/ 0 w 240509"/>
                <a:gd name="connsiteY6" fmla="*/ 218948 h 218969"/>
                <a:gd name="connsiteX7" fmla="*/ 67017 w 240509"/>
                <a:gd name="connsiteY7" fmla="*/ 218970 h 218969"/>
                <a:gd name="connsiteX8" fmla="*/ 76743 w 240509"/>
                <a:gd name="connsiteY8" fmla="*/ 187571 h 218969"/>
                <a:gd name="connsiteX9" fmla="*/ 125018 w 240509"/>
                <a:gd name="connsiteY9" fmla="*/ 64485 h 218969"/>
                <a:gd name="connsiteX10" fmla="*/ 147268 w 240509"/>
                <a:gd name="connsiteY10" fmla="*/ 135388 h 218969"/>
                <a:gd name="connsiteX11" fmla="*/ 92931 w 240509"/>
                <a:gd name="connsiteY11" fmla="*/ 135388 h 218969"/>
                <a:gd name="connsiteX12" fmla="*/ 114892 w 240509"/>
                <a:gd name="connsiteY12" fmla="*/ 64485 h 218969"/>
                <a:gd name="connsiteX13" fmla="*/ 125018 w 240509"/>
                <a:gd name="connsiteY13" fmla="*/ 64485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509" h="218969">
                  <a:moveTo>
                    <a:pt x="76743" y="187571"/>
                  </a:moveTo>
                  <a:lnTo>
                    <a:pt x="163633" y="187571"/>
                  </a:lnTo>
                  <a:lnTo>
                    <a:pt x="173493" y="218970"/>
                  </a:lnTo>
                  <a:lnTo>
                    <a:pt x="240509" y="218970"/>
                  </a:lnTo>
                  <a:lnTo>
                    <a:pt x="158659" y="0"/>
                  </a:lnTo>
                  <a:lnTo>
                    <a:pt x="81206" y="0"/>
                  </a:lnTo>
                  <a:lnTo>
                    <a:pt x="0" y="218948"/>
                  </a:lnTo>
                  <a:lnTo>
                    <a:pt x="67017" y="218970"/>
                  </a:lnTo>
                  <a:lnTo>
                    <a:pt x="76743" y="187571"/>
                  </a:lnTo>
                  <a:close/>
                  <a:moveTo>
                    <a:pt x="125018" y="64485"/>
                  </a:moveTo>
                  <a:lnTo>
                    <a:pt x="147268" y="135388"/>
                  </a:lnTo>
                  <a:lnTo>
                    <a:pt x="92931" y="135388"/>
                  </a:lnTo>
                  <a:lnTo>
                    <a:pt x="114892" y="64485"/>
                  </a:lnTo>
                  <a:lnTo>
                    <a:pt x="125018" y="6448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orme libre : forme 36">
              <a:extLst>
                <a:ext uri="{FF2B5EF4-FFF2-40B4-BE49-F238E27FC236}">
                  <a16:creationId xmlns:a16="http://schemas.microsoft.com/office/drawing/2014/main" id="{BFE9EBF0-AA7C-65F6-CB4C-3EEE40CA2A63}"/>
                </a:ext>
              </a:extLst>
            </p:cNvPr>
            <p:cNvSpPr/>
            <p:nvPr/>
          </p:nvSpPr>
          <p:spPr>
            <a:xfrm>
              <a:off x="8131915" y="1717987"/>
              <a:ext cx="190657" cy="218992"/>
            </a:xfrm>
            <a:custGeom>
              <a:avLst/>
              <a:gdLst>
                <a:gd name="connsiteX0" fmla="*/ 61088 w 190657"/>
                <a:gd name="connsiteY0" fmla="*/ 155329 h 218992"/>
                <a:gd name="connsiteX1" fmla="*/ 69881 w 190657"/>
                <a:gd name="connsiteY1" fmla="*/ 155329 h 218992"/>
                <a:gd name="connsiteX2" fmla="*/ 190658 w 190657"/>
                <a:gd name="connsiteY2" fmla="*/ 218992 h 218992"/>
                <a:gd name="connsiteX3" fmla="*/ 190658 w 190657"/>
                <a:gd name="connsiteY3" fmla="*/ 165654 h 218992"/>
                <a:gd name="connsiteX4" fmla="*/ 127327 w 190657"/>
                <a:gd name="connsiteY4" fmla="*/ 149377 h 218992"/>
                <a:gd name="connsiteX5" fmla="*/ 180288 w 190657"/>
                <a:gd name="connsiteY5" fmla="*/ 76165 h 218992"/>
                <a:gd name="connsiteX6" fmla="*/ 97372 w 190657"/>
                <a:gd name="connsiteY6" fmla="*/ 0 h 218992"/>
                <a:gd name="connsiteX7" fmla="*/ 0 w 190657"/>
                <a:gd name="connsiteY7" fmla="*/ 0 h 218992"/>
                <a:gd name="connsiteX8" fmla="*/ 0 w 190657"/>
                <a:gd name="connsiteY8" fmla="*/ 218970 h 218992"/>
                <a:gd name="connsiteX9" fmla="*/ 61088 w 190657"/>
                <a:gd name="connsiteY9" fmla="*/ 218970 h 218992"/>
                <a:gd name="connsiteX10" fmla="*/ 61088 w 190657"/>
                <a:gd name="connsiteY10" fmla="*/ 155329 h 218992"/>
                <a:gd name="connsiteX11" fmla="*/ 61088 w 190657"/>
                <a:gd name="connsiteY11" fmla="*/ 51140 h 218992"/>
                <a:gd name="connsiteX12" fmla="*/ 86047 w 190657"/>
                <a:gd name="connsiteY12" fmla="*/ 51140 h 218992"/>
                <a:gd name="connsiteX13" fmla="*/ 117890 w 190657"/>
                <a:gd name="connsiteY13" fmla="*/ 77631 h 218992"/>
                <a:gd name="connsiteX14" fmla="*/ 86047 w 190657"/>
                <a:gd name="connsiteY14" fmla="*/ 104122 h 218992"/>
                <a:gd name="connsiteX15" fmla="*/ 61088 w 190657"/>
                <a:gd name="connsiteY15" fmla="*/ 104122 h 218992"/>
                <a:gd name="connsiteX16" fmla="*/ 61088 w 190657"/>
                <a:gd name="connsiteY16" fmla="*/ 51140 h 21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0657" h="218992">
                  <a:moveTo>
                    <a:pt x="61088" y="155329"/>
                  </a:moveTo>
                  <a:lnTo>
                    <a:pt x="69881" y="155329"/>
                  </a:lnTo>
                  <a:cubicBezTo>
                    <a:pt x="87201" y="195343"/>
                    <a:pt x="129392" y="218992"/>
                    <a:pt x="190658" y="218992"/>
                  </a:cubicBezTo>
                  <a:lnTo>
                    <a:pt x="190658" y="165654"/>
                  </a:lnTo>
                  <a:cubicBezTo>
                    <a:pt x="164366" y="165654"/>
                    <a:pt x="140961" y="161435"/>
                    <a:pt x="127327" y="149377"/>
                  </a:cubicBezTo>
                  <a:cubicBezTo>
                    <a:pt x="161102" y="138430"/>
                    <a:pt x="180288" y="112738"/>
                    <a:pt x="180288" y="76165"/>
                  </a:cubicBezTo>
                  <a:cubicBezTo>
                    <a:pt x="180288" y="29556"/>
                    <a:pt x="146202" y="0"/>
                    <a:pt x="97372" y="0"/>
                  </a:cubicBezTo>
                  <a:lnTo>
                    <a:pt x="0" y="0"/>
                  </a:lnTo>
                  <a:lnTo>
                    <a:pt x="0" y="218970"/>
                  </a:lnTo>
                  <a:lnTo>
                    <a:pt x="61088" y="218970"/>
                  </a:lnTo>
                  <a:lnTo>
                    <a:pt x="61088" y="155329"/>
                  </a:lnTo>
                  <a:close/>
                  <a:moveTo>
                    <a:pt x="61088" y="51140"/>
                  </a:moveTo>
                  <a:lnTo>
                    <a:pt x="86047" y="51140"/>
                  </a:lnTo>
                  <a:cubicBezTo>
                    <a:pt x="107164" y="51140"/>
                    <a:pt x="117890" y="60044"/>
                    <a:pt x="117890" y="77631"/>
                  </a:cubicBezTo>
                  <a:cubicBezTo>
                    <a:pt x="117890" y="94707"/>
                    <a:pt x="106587" y="104122"/>
                    <a:pt x="86047" y="104122"/>
                  </a:cubicBezTo>
                  <a:lnTo>
                    <a:pt x="61088" y="104122"/>
                  </a:lnTo>
                  <a:lnTo>
                    <a:pt x="61088" y="5114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orme libre : forme 39">
              <a:extLst>
                <a:ext uri="{FF2B5EF4-FFF2-40B4-BE49-F238E27FC236}">
                  <a16:creationId xmlns:a16="http://schemas.microsoft.com/office/drawing/2014/main" id="{BF7779A1-D271-661B-2D32-5320B0F83A10}"/>
                </a:ext>
              </a:extLst>
            </p:cNvPr>
            <p:cNvSpPr/>
            <p:nvPr/>
          </p:nvSpPr>
          <p:spPr>
            <a:xfrm>
              <a:off x="8820778" y="1714523"/>
              <a:ext cx="217437" cy="225853"/>
            </a:xfrm>
            <a:custGeom>
              <a:avLst/>
              <a:gdLst>
                <a:gd name="connsiteX0" fmla="*/ 159703 w 217437"/>
                <a:gd name="connsiteY0" fmla="*/ 128238 h 225853"/>
                <a:gd name="connsiteX1" fmla="*/ 113049 w 217437"/>
                <a:gd name="connsiteY1" fmla="*/ 167275 h 225853"/>
                <a:gd name="connsiteX2" fmla="*/ 64485 w 217437"/>
                <a:gd name="connsiteY2" fmla="*/ 112938 h 225853"/>
                <a:gd name="connsiteX3" fmla="*/ 113049 w 217437"/>
                <a:gd name="connsiteY3" fmla="*/ 58601 h 225853"/>
                <a:gd name="connsiteX4" fmla="*/ 159703 w 217437"/>
                <a:gd name="connsiteY4" fmla="*/ 98504 h 225853"/>
                <a:gd name="connsiteX5" fmla="*/ 160502 w 217437"/>
                <a:gd name="connsiteY5" fmla="*/ 101546 h 225853"/>
                <a:gd name="connsiteX6" fmla="*/ 215373 w 217437"/>
                <a:gd name="connsiteY6" fmla="*/ 68171 h 225853"/>
                <a:gd name="connsiteX7" fmla="*/ 214529 w 217437"/>
                <a:gd name="connsiteY7" fmla="*/ 66284 h 225853"/>
                <a:gd name="connsiteX8" fmla="*/ 113271 w 217437"/>
                <a:gd name="connsiteY8" fmla="*/ 0 h 225853"/>
                <a:gd name="connsiteX9" fmla="*/ 0 w 217437"/>
                <a:gd name="connsiteY9" fmla="*/ 112916 h 225853"/>
                <a:gd name="connsiteX10" fmla="*/ 113271 w 217437"/>
                <a:gd name="connsiteY10" fmla="*/ 225854 h 225853"/>
                <a:gd name="connsiteX11" fmla="*/ 216616 w 217437"/>
                <a:gd name="connsiteY11" fmla="*/ 155773 h 225853"/>
                <a:gd name="connsiteX12" fmla="*/ 217438 w 217437"/>
                <a:gd name="connsiteY12" fmla="*/ 153752 h 225853"/>
                <a:gd name="connsiteX13" fmla="*/ 160436 w 217437"/>
                <a:gd name="connsiteY13" fmla="*/ 125417 h 225853"/>
                <a:gd name="connsiteX14" fmla="*/ 159703 w 217437"/>
                <a:gd name="connsiteY14" fmla="*/ 128238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7437" h="225853">
                  <a:moveTo>
                    <a:pt x="159703" y="128238"/>
                  </a:moveTo>
                  <a:cubicBezTo>
                    <a:pt x="153574" y="151598"/>
                    <a:pt x="134833" y="167275"/>
                    <a:pt x="113049" y="167275"/>
                  </a:cubicBezTo>
                  <a:cubicBezTo>
                    <a:pt x="85825" y="167275"/>
                    <a:pt x="64485" y="143404"/>
                    <a:pt x="64485" y="112938"/>
                  </a:cubicBezTo>
                  <a:cubicBezTo>
                    <a:pt x="64485" y="81961"/>
                    <a:pt x="85358" y="58601"/>
                    <a:pt x="113049" y="58601"/>
                  </a:cubicBezTo>
                  <a:cubicBezTo>
                    <a:pt x="138097" y="58601"/>
                    <a:pt x="154529" y="78652"/>
                    <a:pt x="159703" y="98504"/>
                  </a:cubicBezTo>
                  <a:lnTo>
                    <a:pt x="160502" y="101546"/>
                  </a:lnTo>
                  <a:lnTo>
                    <a:pt x="215373" y="68171"/>
                  </a:lnTo>
                  <a:lnTo>
                    <a:pt x="214529" y="66284"/>
                  </a:lnTo>
                  <a:cubicBezTo>
                    <a:pt x="196142" y="25403"/>
                    <a:pt x="157349" y="0"/>
                    <a:pt x="113271" y="0"/>
                  </a:cubicBezTo>
                  <a:cubicBezTo>
                    <a:pt x="47631" y="0"/>
                    <a:pt x="0" y="47498"/>
                    <a:pt x="0" y="112916"/>
                  </a:cubicBezTo>
                  <a:cubicBezTo>
                    <a:pt x="0" y="178356"/>
                    <a:pt x="47631" y="225854"/>
                    <a:pt x="113271" y="225854"/>
                  </a:cubicBezTo>
                  <a:cubicBezTo>
                    <a:pt x="162079" y="225854"/>
                    <a:pt x="197808" y="201627"/>
                    <a:pt x="216616" y="155773"/>
                  </a:cubicBezTo>
                  <a:lnTo>
                    <a:pt x="217438" y="153752"/>
                  </a:lnTo>
                  <a:lnTo>
                    <a:pt x="160436" y="125417"/>
                  </a:lnTo>
                  <a:lnTo>
                    <a:pt x="159703" y="12823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orme libre : forme 55">
              <a:extLst>
                <a:ext uri="{FF2B5EF4-FFF2-40B4-BE49-F238E27FC236}">
                  <a16:creationId xmlns:a16="http://schemas.microsoft.com/office/drawing/2014/main" id="{8AEBE01A-45B0-5452-BA24-712D20DD1A59}"/>
                </a:ext>
              </a:extLst>
            </p:cNvPr>
            <p:cNvSpPr/>
            <p:nvPr/>
          </p:nvSpPr>
          <p:spPr>
            <a:xfrm>
              <a:off x="7937926" y="2003885"/>
              <a:ext cx="168740" cy="222411"/>
            </a:xfrm>
            <a:custGeom>
              <a:avLst/>
              <a:gdLst>
                <a:gd name="connsiteX0" fmla="*/ 0 w 168740"/>
                <a:gd name="connsiteY0" fmla="*/ 57513 h 222411"/>
                <a:gd name="connsiteX1" fmla="*/ 104988 w 168740"/>
                <a:gd name="connsiteY1" fmla="*/ 57535 h 222411"/>
                <a:gd name="connsiteX2" fmla="*/ 0 w 168740"/>
                <a:gd name="connsiteY2" fmla="*/ 159747 h 222411"/>
                <a:gd name="connsiteX3" fmla="*/ 0 w 168740"/>
                <a:gd name="connsiteY3" fmla="*/ 222412 h 222411"/>
                <a:gd name="connsiteX4" fmla="*/ 162057 w 168740"/>
                <a:gd name="connsiteY4" fmla="*/ 106631 h 222411"/>
                <a:gd name="connsiteX5" fmla="*/ 168741 w 168740"/>
                <a:gd name="connsiteY5" fmla="*/ 15588 h 222411"/>
                <a:gd name="connsiteX6" fmla="*/ 168741 w 168740"/>
                <a:gd name="connsiteY6" fmla="*/ 0 h 222411"/>
                <a:gd name="connsiteX7" fmla="*/ 0 w 168740"/>
                <a:gd name="connsiteY7" fmla="*/ 0 h 222411"/>
                <a:gd name="connsiteX8" fmla="*/ 0 w 168740"/>
                <a:gd name="connsiteY8" fmla="*/ 57513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40" h="222411">
                  <a:moveTo>
                    <a:pt x="0" y="57513"/>
                  </a:moveTo>
                  <a:lnTo>
                    <a:pt x="104988" y="57535"/>
                  </a:lnTo>
                  <a:cubicBezTo>
                    <a:pt x="104988" y="108563"/>
                    <a:pt x="74278" y="159747"/>
                    <a:pt x="0" y="159747"/>
                  </a:cubicBezTo>
                  <a:lnTo>
                    <a:pt x="0" y="222412"/>
                  </a:lnTo>
                  <a:cubicBezTo>
                    <a:pt x="91687" y="222412"/>
                    <a:pt x="147845" y="166942"/>
                    <a:pt x="162057" y="106631"/>
                  </a:cubicBezTo>
                  <a:cubicBezTo>
                    <a:pt x="167697" y="82649"/>
                    <a:pt x="168741" y="60910"/>
                    <a:pt x="168741" y="15588"/>
                  </a:cubicBezTo>
                  <a:lnTo>
                    <a:pt x="168741" y="0"/>
                  </a:lnTo>
                  <a:lnTo>
                    <a:pt x="0" y="0"/>
                  </a:lnTo>
                  <a:lnTo>
                    <a:pt x="0" y="57513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orme libre : forme 56">
              <a:extLst>
                <a:ext uri="{FF2B5EF4-FFF2-40B4-BE49-F238E27FC236}">
                  <a16:creationId xmlns:a16="http://schemas.microsoft.com/office/drawing/2014/main" id="{FC8F69F8-2AA1-20A2-2C18-E149832CFA1B}"/>
                </a:ext>
              </a:extLst>
            </p:cNvPr>
            <p:cNvSpPr/>
            <p:nvPr/>
          </p:nvSpPr>
          <p:spPr>
            <a:xfrm>
              <a:off x="7452267" y="1620581"/>
              <a:ext cx="394838" cy="290106"/>
            </a:xfrm>
            <a:custGeom>
              <a:avLst/>
              <a:gdLst>
                <a:gd name="connsiteX0" fmla="*/ 36861 w 394838"/>
                <a:gd name="connsiteY0" fmla="*/ 744 h 290106"/>
                <a:gd name="connsiteX1" fmla="*/ 0 w 394838"/>
                <a:gd name="connsiteY1" fmla="*/ 149656 h 290106"/>
                <a:gd name="connsiteX2" fmla="*/ 297134 w 394838"/>
                <a:gd name="connsiteY2" fmla="*/ 290106 h 290106"/>
                <a:gd name="connsiteX3" fmla="*/ 394838 w 394838"/>
                <a:gd name="connsiteY3" fmla="*/ 230684 h 290106"/>
                <a:gd name="connsiteX4" fmla="*/ 36861 w 394838"/>
                <a:gd name="connsiteY4" fmla="*/ 744 h 290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838" h="290106">
                  <a:moveTo>
                    <a:pt x="36861" y="744"/>
                  </a:moveTo>
                  <a:lnTo>
                    <a:pt x="0" y="149656"/>
                  </a:lnTo>
                  <a:cubicBezTo>
                    <a:pt x="140828" y="127628"/>
                    <a:pt x="249458" y="184030"/>
                    <a:pt x="297134" y="290106"/>
                  </a:cubicBezTo>
                  <a:lnTo>
                    <a:pt x="394838" y="230684"/>
                  </a:lnTo>
                  <a:cubicBezTo>
                    <a:pt x="342922" y="92520"/>
                    <a:pt x="219836" y="-9781"/>
                    <a:pt x="36861" y="744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orme libre : forme 57">
              <a:extLst>
                <a:ext uri="{FF2B5EF4-FFF2-40B4-BE49-F238E27FC236}">
                  <a16:creationId xmlns:a16="http://schemas.microsoft.com/office/drawing/2014/main" id="{3C8F2311-79A8-EF78-76E1-05F4FD9AD55D}"/>
                </a:ext>
              </a:extLst>
            </p:cNvPr>
            <p:cNvSpPr/>
            <p:nvPr/>
          </p:nvSpPr>
          <p:spPr>
            <a:xfrm>
              <a:off x="7443242" y="1848124"/>
              <a:ext cx="341931" cy="459378"/>
            </a:xfrm>
            <a:custGeom>
              <a:avLst/>
              <a:gdLst>
                <a:gd name="connsiteX0" fmla="*/ 165242 w 341931"/>
                <a:gd name="connsiteY0" fmla="*/ 125672 h 459378"/>
                <a:gd name="connsiteX1" fmla="*/ 252954 w 341931"/>
                <a:gd name="connsiteY1" fmla="*/ 183429 h 459378"/>
                <a:gd name="connsiteX2" fmla="*/ 341932 w 341931"/>
                <a:gd name="connsiteY2" fmla="*/ 129180 h 459378"/>
                <a:gd name="connsiteX3" fmla="*/ 90764 w 341931"/>
                <a:gd name="connsiteY3" fmla="*/ 23548 h 459378"/>
                <a:gd name="connsiteX4" fmla="*/ 12689 w 341931"/>
                <a:gd name="connsiteY4" fmla="*/ 277958 h 459378"/>
                <a:gd name="connsiteX5" fmla="*/ 136708 w 341931"/>
                <a:gd name="connsiteY5" fmla="*/ 459378 h 459378"/>
                <a:gd name="connsiteX6" fmla="*/ 259705 w 341931"/>
                <a:gd name="connsiteY6" fmla="*/ 378217 h 459378"/>
                <a:gd name="connsiteX7" fmla="*/ 147255 w 341931"/>
                <a:gd name="connsiteY7" fmla="*/ 247270 h 459378"/>
                <a:gd name="connsiteX8" fmla="*/ 165242 w 341931"/>
                <a:gd name="connsiteY8" fmla="*/ 125672 h 45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931" h="459378">
                  <a:moveTo>
                    <a:pt x="165242" y="125672"/>
                  </a:moveTo>
                  <a:cubicBezTo>
                    <a:pt x="198550" y="105021"/>
                    <a:pt x="240697" y="123318"/>
                    <a:pt x="252954" y="183429"/>
                  </a:cubicBezTo>
                  <a:lnTo>
                    <a:pt x="341932" y="129180"/>
                  </a:lnTo>
                  <a:cubicBezTo>
                    <a:pt x="296521" y="165"/>
                    <a:pt x="182695" y="-26237"/>
                    <a:pt x="90764" y="23548"/>
                  </a:cubicBezTo>
                  <a:cubicBezTo>
                    <a:pt x="920" y="72178"/>
                    <a:pt x="-15779" y="180120"/>
                    <a:pt x="12689" y="277958"/>
                  </a:cubicBezTo>
                  <a:cubicBezTo>
                    <a:pt x="34784" y="353901"/>
                    <a:pt x="91897" y="426891"/>
                    <a:pt x="136708" y="459378"/>
                  </a:cubicBezTo>
                  <a:lnTo>
                    <a:pt x="259705" y="378217"/>
                  </a:lnTo>
                  <a:cubicBezTo>
                    <a:pt x="209653" y="343753"/>
                    <a:pt x="165686" y="292925"/>
                    <a:pt x="147255" y="247270"/>
                  </a:cubicBezTo>
                  <a:cubicBezTo>
                    <a:pt x="127892" y="199306"/>
                    <a:pt x="132955" y="145679"/>
                    <a:pt x="165242" y="12567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itre 4">
            <a:extLst>
              <a:ext uri="{FF2B5EF4-FFF2-40B4-BE49-F238E27FC236}">
                <a16:creationId xmlns:a16="http://schemas.microsoft.com/office/drawing/2014/main" id="{9E0C4FAF-3920-3568-F6EA-37C32B299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869" y="-422629"/>
            <a:ext cx="8565618" cy="179217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4000" b="1" dirty="0">
                <a:solidFill>
                  <a:schemeClr val="bg1"/>
                </a:solidFill>
                <a:latin typeface="Montserrat" panose="00000500000000000000" pitchFamily="2" charset="0"/>
              </a:rPr>
              <a:t>FORMATION DES </a:t>
            </a:r>
            <a:r>
              <a:rPr lang="en-US" altLang="en-US" sz="4000" b="1" dirty="0" err="1">
                <a:solidFill>
                  <a:schemeClr val="bg1"/>
                </a:solidFill>
                <a:latin typeface="Montserrat" panose="00000500000000000000" pitchFamily="2" charset="0"/>
              </a:rPr>
              <a:t>DIRIGEANTS</a:t>
            </a:r>
            <a:endParaRPr lang="fr-FR" sz="40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6B9720A-581B-8EAB-CF28-1B21111C4744}"/>
              </a:ext>
            </a:extLst>
          </p:cNvPr>
          <p:cNvSpPr txBox="1"/>
          <p:nvPr/>
        </p:nvSpPr>
        <p:spPr>
          <a:xfrm>
            <a:off x="2368979" y="961816"/>
            <a:ext cx="61442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Stage National de Rentrée 2025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03F0F52-8377-76FD-7C99-FC60FBC31191}"/>
              </a:ext>
            </a:extLst>
          </p:cNvPr>
          <p:cNvSpPr txBox="1"/>
          <p:nvPr/>
        </p:nvSpPr>
        <p:spPr>
          <a:xfrm>
            <a:off x="7238883" y="2753993"/>
            <a:ext cx="6096000" cy="1660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2778125" algn="l"/>
              </a:tabLst>
            </a:pPr>
            <a:r>
              <a:rPr lang="en-US" sz="3600" b="1" dirty="0">
                <a:solidFill>
                  <a:srgbClr val="FF0000"/>
                </a:solidFill>
                <a:latin typeface="Montserrat" pitchFamily="2" charset="77"/>
              </a:rPr>
              <a:t>Le Guide </a:t>
            </a:r>
          </a:p>
          <a:p>
            <a:pPr algn="ctr">
              <a:lnSpc>
                <a:spcPct val="150000"/>
              </a:lnSpc>
              <a:tabLst>
                <a:tab pos="2778125" algn="l"/>
              </a:tabLst>
            </a:pPr>
            <a:r>
              <a:rPr lang="en-US" sz="3600" b="1" dirty="0">
                <a:solidFill>
                  <a:srgbClr val="FF0000"/>
                </a:solidFill>
                <a:latin typeface="Montserrat" pitchFamily="2" charset="77"/>
              </a:rPr>
              <a:t>du </a:t>
            </a:r>
            <a:r>
              <a:rPr lang="en-US" sz="3600" b="1" dirty="0" err="1">
                <a:solidFill>
                  <a:srgbClr val="FF0000"/>
                </a:solidFill>
                <a:latin typeface="Montserrat" pitchFamily="2" charset="77"/>
              </a:rPr>
              <a:t>Dirigeant</a:t>
            </a:r>
            <a:endParaRPr lang="en-US" sz="3600" b="1" dirty="0">
              <a:solidFill>
                <a:srgbClr val="FF0000"/>
              </a:solidFill>
              <a:latin typeface="Montserrat" pitchFamily="2" charset="77"/>
            </a:endParaRPr>
          </a:p>
        </p:txBody>
      </p:sp>
      <p:pic>
        <p:nvPicPr>
          <p:cNvPr id="15" name="Image 14" descr="Une image contenant personne, habits, intérieur, public&#10;&#10;Le contenu généré par l’IA peut être incorrect.">
            <a:extLst>
              <a:ext uri="{FF2B5EF4-FFF2-40B4-BE49-F238E27FC236}">
                <a16:creationId xmlns:a16="http://schemas.microsoft.com/office/drawing/2014/main" id="{67B78853-B2BE-3854-4CC8-4063E2668D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69" y="1369548"/>
            <a:ext cx="7971882" cy="531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785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221C25-6FE1-99A7-7E3E-ABB38E7F2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CE165DF1-CCD8-22AB-87E8-E8DE11DE77C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42792" y="1379843"/>
            <a:ext cx="6904653" cy="847164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1800" dirty="0"/>
              <a:t>Le compte Asso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1800" dirty="0"/>
              <a:t>Les fiches d’aide ANS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1800" dirty="0"/>
              <a:t>L’Agence Nationale du Sport PST et PSF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1800" dirty="0"/>
              <a:t>L’embauche d’un enseignant salarié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1800" dirty="0"/>
              <a:t>Les aides à l’emploi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1800" dirty="0"/>
              <a:t>Le groupement d’employeurs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1800" dirty="0"/>
              <a:t>Présentation du Service Civique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1800" dirty="0"/>
              <a:t>Annexes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B27FFF8-4D7C-FC03-6684-38BCB14373B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/>
              <a:t>9. Ressources Administratives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14EB4681-8CA0-0045-0009-24A362ABEEE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fr-FR" b="1" dirty="0"/>
              <a:t>Stage National de Rentrée 2025 : Dirigeants</a:t>
            </a:r>
          </a:p>
          <a:p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A500C8F-6F9D-06E2-9765-A1F1ED8FBD25}"/>
              </a:ext>
            </a:extLst>
          </p:cNvPr>
          <p:cNvSpPr txBox="1"/>
          <p:nvPr/>
        </p:nvSpPr>
        <p:spPr>
          <a:xfrm>
            <a:off x="-2089043" y="2387990"/>
            <a:ext cx="10370371" cy="458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FR" sz="1000" b="0" i="0" u="none" strike="noStrike" baseline="0" dirty="0">
              <a:latin typeface="Times New Roman" panose="02020603050405020304" pitchFamily="18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738E0325-0F58-0B00-95A5-50382BB93C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5127" name="Picture 7">
            <a:extLst>
              <a:ext uri="{FF2B5EF4-FFF2-40B4-BE49-F238E27FC236}">
                <a16:creationId xmlns:a16="http://schemas.microsoft.com/office/drawing/2014/main" id="{645F43FB-2F65-3E9B-7588-DB66FFC9E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3425"/>
            <a:ext cx="3698246" cy="190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Groupement d'employeurs">
            <a:extLst>
              <a:ext uri="{FF2B5EF4-FFF2-40B4-BE49-F238E27FC236}">
                <a16:creationId xmlns:a16="http://schemas.microsoft.com/office/drawing/2014/main" id="{CEF5FDD4-FE66-8364-E019-E37E19FEC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11" y="4025760"/>
            <a:ext cx="3339086" cy="185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9643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2A12FFD-7B2B-1512-1ADB-228EB66326E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dirty="0"/>
              <a:t>06</a:t>
            </a:r>
          </a:p>
        </p:txBody>
      </p:sp>
      <p:pic>
        <p:nvPicPr>
          <p:cNvPr id="7" name="Image 6" descr="Une image contenant habits, meubles, costume, texte">
            <a:extLst>
              <a:ext uri="{FF2B5EF4-FFF2-40B4-BE49-F238E27FC236}">
                <a16:creationId xmlns:a16="http://schemas.microsoft.com/office/drawing/2014/main" id="{5E87E6D8-D6F1-56F0-D79E-5F9DB5F412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190" y="1174503"/>
            <a:ext cx="7941810" cy="529785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F563AE7-44AA-88D1-1521-720395CA745D}"/>
              </a:ext>
            </a:extLst>
          </p:cNvPr>
          <p:cNvSpPr txBox="1"/>
          <p:nvPr/>
        </p:nvSpPr>
        <p:spPr>
          <a:xfrm>
            <a:off x="4551007" y="99412"/>
            <a:ext cx="6097554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Stage National de Rentrée 2025 : Dirigeants</a:t>
            </a:r>
          </a:p>
        </p:txBody>
      </p:sp>
    </p:spTree>
    <p:extLst>
      <p:ext uri="{BB962C8B-B14F-4D97-AF65-F5344CB8AC3E}">
        <p14:creationId xmlns:p14="http://schemas.microsoft.com/office/powerpoint/2010/main" val="14090422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2A2AE-0BB4-2219-375C-AC65FFDF9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9156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4616906-72B4-2D65-2619-5B2DE172981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2695" y="2502678"/>
            <a:ext cx="5783756" cy="341313"/>
          </a:xfrm>
        </p:spPr>
        <p:txBody>
          <a:bodyPr/>
          <a:lstStyle/>
          <a:p>
            <a:r>
              <a:rPr lang="fr-FR" dirty="0"/>
              <a:t>1. Présentation de la Fédération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992478F2-3002-002B-3778-D65C27CF51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9063" y="3188245"/>
            <a:ext cx="5017015" cy="983536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1600" dirty="0"/>
              <a:t>Le Président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1600" dirty="0"/>
              <a:t>Composition du Conseil d’Administration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1600" dirty="0"/>
              <a:t>La 5ème fédération olympique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1600" dirty="0"/>
              <a:t>Les médailles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1600" dirty="0"/>
              <a:t>Les commissions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1600" dirty="0"/>
              <a:t>Les </a:t>
            </a:r>
            <a:r>
              <a:rPr lang="fr-FR" sz="1600" dirty="0" err="1"/>
              <a:t>OTD</a:t>
            </a:r>
            <a:r>
              <a:rPr lang="fr-FR" sz="1600" dirty="0"/>
              <a:t> (ligues et comités)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1600" dirty="0"/>
              <a:t>Rôle et missions du délégué national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fr-FR" sz="1600" dirty="0"/>
          </a:p>
          <a:p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B8ED01D-321A-D5D6-D363-2004FD03FD8B}"/>
              </a:ext>
            </a:extLst>
          </p:cNvPr>
          <p:cNvSpPr txBox="1"/>
          <p:nvPr/>
        </p:nvSpPr>
        <p:spPr>
          <a:xfrm>
            <a:off x="1040025" y="669229"/>
            <a:ext cx="60975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0A0096"/>
                </a:solidFill>
                <a:latin typeface="Montserrat" panose="00000500000000000000" pitchFamily="2" charset="0"/>
              </a:rPr>
              <a:t>Le club dans son environnement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260E5B1-7EA4-C060-6A50-3FA824164096}"/>
              </a:ext>
            </a:extLst>
          </p:cNvPr>
          <p:cNvSpPr txBox="1"/>
          <p:nvPr/>
        </p:nvSpPr>
        <p:spPr>
          <a:xfrm>
            <a:off x="0" y="1578922"/>
            <a:ext cx="669004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q"/>
            </a:pPr>
            <a:r>
              <a:rPr lang="fr-FR" sz="1600" b="1" dirty="0" err="1">
                <a:solidFill>
                  <a:srgbClr val="0A0096"/>
                </a:solidFill>
                <a:latin typeface="Montserrat" panose="00000500000000000000" pitchFamily="2" charset="0"/>
              </a:rPr>
              <a:t>CNOSF</a:t>
            </a:r>
            <a:r>
              <a:rPr lang="fr-FR" sz="1600" b="1" dirty="0">
                <a:solidFill>
                  <a:srgbClr val="0A0096"/>
                </a:solidFill>
                <a:latin typeface="Montserrat" panose="00000500000000000000" pitchFamily="2" charset="0"/>
              </a:rPr>
              <a:t> – Fédération – Collectivités – Ministère des Sports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C2C2857-23DC-8D4D-EE02-91BE6B8131E9}"/>
              </a:ext>
            </a:extLst>
          </p:cNvPr>
          <p:cNvSpPr txBox="1"/>
          <p:nvPr/>
        </p:nvSpPr>
        <p:spPr>
          <a:xfrm>
            <a:off x="1123685" y="1091552"/>
            <a:ext cx="6111550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Stage National de Rentrée 2025 : Dirigeants</a:t>
            </a:r>
          </a:p>
        </p:txBody>
      </p:sp>
      <p:pic>
        <p:nvPicPr>
          <p:cNvPr id="7" name="Image 6" descr="Une image contenant judo, sport, habits, personne&#10;&#10;Le contenu généré par l’IA peut être incorrect.">
            <a:extLst>
              <a:ext uri="{FF2B5EF4-FFF2-40B4-BE49-F238E27FC236}">
                <a16:creationId xmlns:a16="http://schemas.microsoft.com/office/drawing/2014/main" id="{71140D1F-D918-9AE4-FBA6-96DDC5B12E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980" y="2047377"/>
            <a:ext cx="6293223" cy="393326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118E571F-F6DB-515D-1C7A-FEC6143151F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48072" y="2498205"/>
            <a:ext cx="6315075" cy="489240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t-BR" sz="1800" dirty="0"/>
              <a:t>Licence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t-BR" sz="1800" dirty="0"/>
              <a:t>Le certificat médical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t-BR" sz="1800" dirty="0"/>
              <a:t>Assurance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t-BR" sz="1800" dirty="0"/>
              <a:t>Statuts du club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t-BR" sz="1800" dirty="0"/>
              <a:t>Affichage obligatoire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t-BR" sz="1800" dirty="0"/>
              <a:t>Contrat club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2505909-B549-38F1-57DA-6403A7C3C68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dirty="0"/>
              <a:t>03</a:t>
            </a:r>
          </a:p>
        </p:txBody>
      </p:sp>
      <p:sp>
        <p:nvSpPr>
          <p:cNvPr id="14" name="Espace réservé du texte 1">
            <a:extLst>
              <a:ext uri="{FF2B5EF4-FFF2-40B4-BE49-F238E27FC236}">
                <a16:creationId xmlns:a16="http://schemas.microsoft.com/office/drawing/2014/main" id="{E9CC5F8F-665D-ED3D-A084-318025AB582E}"/>
              </a:ext>
            </a:extLst>
          </p:cNvPr>
          <p:cNvSpPr txBox="1">
            <a:spLocks/>
          </p:cNvSpPr>
          <p:nvPr/>
        </p:nvSpPr>
        <p:spPr>
          <a:xfrm>
            <a:off x="1003949" y="315840"/>
            <a:ext cx="7999702" cy="34131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 spc="0">
                <a:solidFill>
                  <a:srgbClr val="0A0096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2. Les Fondamentaux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AAF0392-BDCA-6569-79CB-B4B980AF50A3}"/>
              </a:ext>
            </a:extLst>
          </p:cNvPr>
          <p:cNvSpPr/>
          <p:nvPr/>
        </p:nvSpPr>
        <p:spPr>
          <a:xfrm>
            <a:off x="0" y="290440"/>
            <a:ext cx="851549" cy="689656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Espace réservé pour une image  20" descr="Une image contenant commencement, habits, auditorium, public&#10;&#10;Le contenu généré par l’IA peut être incorrect.">
            <a:extLst>
              <a:ext uri="{FF2B5EF4-FFF2-40B4-BE49-F238E27FC236}">
                <a16:creationId xmlns:a16="http://schemas.microsoft.com/office/drawing/2014/main" id="{309894CD-CFDB-1241-A3D0-9E8E38EDB473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1" b="3841"/>
          <a:stretch>
            <a:fillRect/>
          </a:stretch>
        </p:blipFill>
        <p:spPr>
          <a:xfrm>
            <a:off x="533400" y="2498205"/>
            <a:ext cx="6373312" cy="3924926"/>
          </a:xfr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167E502B-59A0-75E9-81B5-E7BEBACEEDD4}"/>
              </a:ext>
            </a:extLst>
          </p:cNvPr>
          <p:cNvSpPr txBox="1"/>
          <p:nvPr/>
        </p:nvSpPr>
        <p:spPr>
          <a:xfrm>
            <a:off x="1003949" y="724784"/>
            <a:ext cx="6783354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Stage National de Rentrée 2025 : Dirigeants</a:t>
            </a:r>
          </a:p>
        </p:txBody>
      </p:sp>
    </p:spTree>
    <p:extLst>
      <p:ext uri="{BB962C8B-B14F-4D97-AF65-F5344CB8AC3E}">
        <p14:creationId xmlns:p14="http://schemas.microsoft.com/office/powerpoint/2010/main" val="3839938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16675424-DAE8-CE47-9179-2EC7394531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17298" y="2007641"/>
            <a:ext cx="5054614" cy="847164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1800" dirty="0"/>
              <a:t>Grandes lignes d’une AG ordinaire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1800" dirty="0"/>
              <a:t>Étapes d’une AG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1800" dirty="0"/>
              <a:t>Documents types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1800" dirty="0"/>
              <a:t>Questions / Réponses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1800" dirty="0"/>
              <a:t>Registre spécial</a:t>
            </a:r>
            <a:endParaRPr lang="en-US" sz="1800" dirty="0">
              <a:solidFill>
                <a:schemeClr val="tx2"/>
              </a:solidFill>
            </a:endParaRP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8228FE08-F0C6-CCD8-D22A-E0D65E23A01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dirty="0"/>
              <a:t>04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87501D4-A4B4-820D-61D9-E461CEE54B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/>
              <a:t>3. Assemblée Générale du Club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91F0E7B0-7002-277E-2E66-E627B48ADDE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fr-FR" b="1" dirty="0"/>
              <a:t>Stage National de Rentrée 2025 : Dirigeants</a:t>
            </a:r>
          </a:p>
          <a:p>
            <a:endParaRPr lang="fr-FR" dirty="0"/>
          </a:p>
        </p:txBody>
      </p:sp>
      <p:pic>
        <p:nvPicPr>
          <p:cNvPr id="13" name="Espace réservé pour une image  12" descr="Une image contenant intérieur, Convention, Centre de conférences, Centre de convention">
            <a:extLst>
              <a:ext uri="{FF2B5EF4-FFF2-40B4-BE49-F238E27FC236}">
                <a16:creationId xmlns:a16="http://schemas.microsoft.com/office/drawing/2014/main" id="{88C57EFC-8B4B-EA95-AFFF-C57A1D8DC682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" r="46"/>
          <a:stretch>
            <a:fillRect/>
          </a:stretch>
        </p:blipFill>
        <p:spPr>
          <a:xfrm>
            <a:off x="0" y="2007641"/>
            <a:ext cx="5675086" cy="3789386"/>
          </a:xfrm>
          <a:custGeom>
            <a:avLst/>
            <a:gdLst>
              <a:gd name="connsiteX0" fmla="*/ 0 w 4760913"/>
              <a:gd name="connsiteY0" fmla="*/ 0 h 4100513"/>
              <a:gd name="connsiteX1" fmla="*/ 4760913 w 4760913"/>
              <a:gd name="connsiteY1" fmla="*/ 0 h 4100513"/>
              <a:gd name="connsiteX2" fmla="*/ 4760913 w 4760913"/>
              <a:gd name="connsiteY2" fmla="*/ 4100513 h 4100513"/>
              <a:gd name="connsiteX3" fmla="*/ 0 w 4760913"/>
              <a:gd name="connsiteY3" fmla="*/ 4100513 h 4100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0913" h="4100513">
                <a:moveTo>
                  <a:pt x="0" y="0"/>
                </a:moveTo>
                <a:lnTo>
                  <a:pt x="4760913" y="0"/>
                </a:lnTo>
                <a:lnTo>
                  <a:pt x="4760913" y="4100513"/>
                </a:lnTo>
                <a:lnTo>
                  <a:pt x="0" y="410051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33460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Espace réservé du texte 39">
            <a:extLst>
              <a:ext uri="{FF2B5EF4-FFF2-40B4-BE49-F238E27FC236}">
                <a16:creationId xmlns:a16="http://schemas.microsoft.com/office/drawing/2014/main" id="{EBEEE900-A939-1CF5-CAF8-69E8BF4245C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1025" y="3232032"/>
            <a:ext cx="4422775" cy="662542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1800" dirty="0"/>
              <a:t>Préparer la rentrée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1800" dirty="0"/>
              <a:t>Le certificat médical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1800" dirty="0"/>
              <a:t>Les séances d’essai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1800" dirty="0"/>
              <a:t>L’affichage obligatoire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1800" dirty="0"/>
              <a:t>Déroulé de l’année : 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FF4998A-22F8-9C93-3F80-E673AB9A6CE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19283" y="287179"/>
            <a:ext cx="7999702" cy="341313"/>
          </a:xfrm>
        </p:spPr>
        <p:txBody>
          <a:bodyPr/>
          <a:lstStyle/>
          <a:p>
            <a:r>
              <a:rPr lang="fr-FR" dirty="0"/>
              <a:t>4. Fonctionnement du Club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7F655CA1-AA78-0B6B-C32B-0458BD412D9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-1207439" y="1964074"/>
            <a:ext cx="7999702" cy="246148"/>
          </a:xfrm>
        </p:spPr>
        <p:txBody>
          <a:bodyPr/>
          <a:lstStyle/>
          <a:p>
            <a:pPr algn="ctr"/>
            <a:r>
              <a:rPr lang="fr-FR" sz="2400" b="1" dirty="0"/>
              <a:t>Les points clés d’une année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523E1BA-45D9-50FC-6A4A-D8B31C63FD67}"/>
              </a:ext>
            </a:extLst>
          </p:cNvPr>
          <p:cNvSpPr txBox="1"/>
          <p:nvPr/>
        </p:nvSpPr>
        <p:spPr>
          <a:xfrm>
            <a:off x="1019283" y="632075"/>
            <a:ext cx="6097554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Stage National de Rentrée 2025 : Dirigeants</a:t>
            </a:r>
          </a:p>
        </p:txBody>
      </p:sp>
      <p:pic>
        <p:nvPicPr>
          <p:cNvPr id="47" name="Image 46" descr="Une image contenant texte, capture d’écran, Police, Parallèle&#10;&#10;Le contenu généré par l’IA peut être incorrect.">
            <a:extLst>
              <a:ext uri="{FF2B5EF4-FFF2-40B4-BE49-F238E27FC236}">
                <a16:creationId xmlns:a16="http://schemas.microsoft.com/office/drawing/2014/main" id="{CCD092E1-A1AA-A868-8ECE-01B098D8708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134" y="2775223"/>
            <a:ext cx="6657975" cy="3745111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4ED6F9-4C12-9239-A3F7-43A063FE7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2F736D9-A999-BCA7-7E93-996759114D9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77101" y="1774541"/>
            <a:ext cx="4653511" cy="1411421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2000" dirty="0">
                <a:latin typeface="Aptos" panose="020B0004020202020204" pitchFamily="34" charset="0"/>
              </a:rPr>
              <a:t>Le projet club : Dossier clé en main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7D66B3B-4E8A-4EC3-14E0-EACA2A267FDE}"/>
              </a:ext>
            </a:extLst>
          </p:cNvPr>
          <p:cNvSpPr txBox="1"/>
          <p:nvPr/>
        </p:nvSpPr>
        <p:spPr>
          <a:xfrm>
            <a:off x="4186237" y="214753"/>
            <a:ext cx="44959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Montserrat" panose="00000500000000000000" pitchFamily="2" charset="0"/>
              </a:rPr>
              <a:t>5. Projet associatif et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latin typeface="Montserrat" panose="00000500000000000000" pitchFamily="2" charset="0"/>
              </a:rPr>
              <a:t>Développement du club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BF19846C-386B-94FE-32B9-AD2D63474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003" y="4021173"/>
            <a:ext cx="4015609" cy="2677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 17" descr="Une image contenant sport, personne, judo, Arts martiaux">
            <a:extLst>
              <a:ext uri="{FF2B5EF4-FFF2-40B4-BE49-F238E27FC236}">
                <a16:creationId xmlns:a16="http://schemas.microsoft.com/office/drawing/2014/main" id="{2CC7E4DA-1C95-545C-A263-AFAE22983B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5" y="853977"/>
            <a:ext cx="4147584" cy="2766786"/>
          </a:xfrm>
          <a:prstGeom prst="rect">
            <a:avLst/>
          </a:prstGeom>
        </p:spPr>
      </p:pic>
      <p:pic>
        <p:nvPicPr>
          <p:cNvPr id="20" name="Image 19" descr="Une image contenant sport, personne, Sport de combat, Sport de contact&#10;&#10;Le contenu généré par l’IA peut être incorrect.">
            <a:extLst>
              <a:ext uri="{FF2B5EF4-FFF2-40B4-BE49-F238E27FC236}">
                <a16:creationId xmlns:a16="http://schemas.microsoft.com/office/drawing/2014/main" id="{7E16E39C-D374-AA50-B6C1-A83A84A606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90" y="4034822"/>
            <a:ext cx="4081979" cy="266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686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A83994D-6609-1A85-01BE-89160020AEF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773136" y="1147255"/>
            <a:ext cx="4653511" cy="559920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1800" dirty="0"/>
              <a:t>Cibler de nouveaux publics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1800" dirty="0"/>
              <a:t>Promouvoir des pratiques durables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1800" dirty="0"/>
              <a:t>Lutter contre les dérives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1800" dirty="0"/>
              <a:t>Soutenir le sport de compétition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FA87DB2-039A-B22E-FC3F-190936ABF809}"/>
              </a:ext>
            </a:extLst>
          </p:cNvPr>
          <p:cNvSpPr txBox="1"/>
          <p:nvPr/>
        </p:nvSpPr>
        <p:spPr>
          <a:xfrm>
            <a:off x="4186237" y="214753"/>
            <a:ext cx="60937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Montserrat" panose="00000500000000000000" pitchFamily="2" charset="0"/>
              </a:rPr>
              <a:t>5. Développement du Club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E27291C0-7980-062A-08D8-C20C26D63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003" y="4021173"/>
            <a:ext cx="4015609" cy="2677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 17" descr="Une image contenant sport, personne, judo, Arts martiaux">
            <a:extLst>
              <a:ext uri="{FF2B5EF4-FFF2-40B4-BE49-F238E27FC236}">
                <a16:creationId xmlns:a16="http://schemas.microsoft.com/office/drawing/2014/main" id="{19448719-E2F6-8195-F595-07EAC3B9A1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5" y="853977"/>
            <a:ext cx="4147584" cy="2766786"/>
          </a:xfrm>
          <a:prstGeom prst="rect">
            <a:avLst/>
          </a:prstGeom>
        </p:spPr>
      </p:pic>
      <p:pic>
        <p:nvPicPr>
          <p:cNvPr id="20" name="Image 19" descr="Une image contenant sport, personne, Sport de combat, Sport de contact&#10;&#10;Le contenu généré par l’IA peut être incorrect.">
            <a:extLst>
              <a:ext uri="{FF2B5EF4-FFF2-40B4-BE49-F238E27FC236}">
                <a16:creationId xmlns:a16="http://schemas.microsoft.com/office/drawing/2014/main" id="{4CD38F26-6911-1206-A022-FDFF0F1EAE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90" y="4034822"/>
            <a:ext cx="4081979" cy="2664375"/>
          </a:xfrm>
          <a:prstGeom prst="rect">
            <a:avLst/>
          </a:prstGeom>
        </p:spPr>
      </p:pic>
      <p:pic>
        <p:nvPicPr>
          <p:cNvPr id="26" name="Image 25" descr="Une image contenant texte, personne, capture d’écran, Visage humain&#10;&#10;Le contenu généré par l’IA peut être incorrect.">
            <a:extLst>
              <a:ext uri="{FF2B5EF4-FFF2-40B4-BE49-F238E27FC236}">
                <a16:creationId xmlns:a16="http://schemas.microsoft.com/office/drawing/2014/main" id="{DF73063C-FB41-0B2F-BDD5-D6039BE32B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976" y="4252462"/>
            <a:ext cx="1534320" cy="2170280"/>
          </a:xfrm>
          <a:prstGeom prst="rect">
            <a:avLst/>
          </a:prstGeom>
        </p:spPr>
      </p:pic>
      <p:pic>
        <p:nvPicPr>
          <p:cNvPr id="28" name="Image 27" descr="Une image contenant texte, habits, personne, Visage humain&#10;&#10;Le contenu généré par l’IA peut être incorrect.">
            <a:extLst>
              <a:ext uri="{FF2B5EF4-FFF2-40B4-BE49-F238E27FC236}">
                <a16:creationId xmlns:a16="http://schemas.microsoft.com/office/drawing/2014/main" id="{9720D6F8-0B53-CACE-1EB6-2359EB5A18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80931" cy="191572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E62950-53E0-3391-537C-B9057608E8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Espace réservé du texte 39">
            <a:extLst>
              <a:ext uri="{FF2B5EF4-FFF2-40B4-BE49-F238E27FC236}">
                <a16:creationId xmlns:a16="http://schemas.microsoft.com/office/drawing/2014/main" id="{59109A4B-BE1A-90A7-AAE6-F46A5B328E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8839" y="1766533"/>
            <a:ext cx="4422775" cy="662542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1800" dirty="0"/>
              <a:t>Formation des </a:t>
            </a:r>
            <a:r>
              <a:rPr lang="fr-FR" sz="1800" dirty="0" err="1"/>
              <a:t>enseignant.e.s</a:t>
            </a:r>
            <a:endParaRPr lang="fr-FR" sz="18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1800" dirty="0"/>
              <a:t>Formation des </a:t>
            </a:r>
            <a:r>
              <a:rPr lang="fr-FR" sz="1800" dirty="0" err="1"/>
              <a:t>dirigeant.e.s</a:t>
            </a:r>
            <a:endParaRPr lang="fr-FR" sz="18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1800" dirty="0"/>
              <a:t>Le financement des formations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96261D6-18B7-3BBD-BDC0-CB036884181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dirty="0"/>
              <a:t>6. Formation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0AABC00-F6C9-0CE8-D054-E73C0406D1D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03949" y="689575"/>
            <a:ext cx="7999702" cy="246148"/>
          </a:xfrm>
        </p:spPr>
        <p:txBody>
          <a:bodyPr/>
          <a:lstStyle/>
          <a:p>
            <a:r>
              <a:rPr lang="fr-FR" b="1" dirty="0"/>
              <a:t>Stage National de Rentrée 2025 : Dirigeants</a:t>
            </a:r>
          </a:p>
          <a:p>
            <a:endParaRPr lang="fr-FR" dirty="0"/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E6679AD1-8B25-46B8-C171-C395FFC0D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5837AFF2-4C16-5F0E-1BC8-B1564D07FC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4297CADF-424A-25CD-1C37-2FE548070C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02FA05D-24B7-23E5-FF52-8EE7AE6F2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9513" y="3917272"/>
            <a:ext cx="4141983" cy="2761861"/>
          </a:xfrm>
          <a:prstGeom prst="rect">
            <a:avLst/>
          </a:prstGeom>
        </p:spPr>
      </p:pic>
      <p:pic>
        <p:nvPicPr>
          <p:cNvPr id="9" name="Image 8" descr="Une image contenant habits, personne, plein air, sourire&#10;&#10;Le contenu généré par l’IA peut être incorrect.">
            <a:extLst>
              <a:ext uri="{FF2B5EF4-FFF2-40B4-BE49-F238E27FC236}">
                <a16:creationId xmlns:a16="http://schemas.microsoft.com/office/drawing/2014/main" id="{AE7E0A7E-EA18-1729-F6F0-17A0588594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678" y="1231140"/>
            <a:ext cx="5435654" cy="2509993"/>
          </a:xfrm>
          <a:prstGeom prst="rect">
            <a:avLst/>
          </a:prstGeom>
        </p:spPr>
      </p:pic>
      <p:pic>
        <p:nvPicPr>
          <p:cNvPr id="13" name="Image 12" descr="Une image contenant personne, habits, homme, personnes&#10;&#10;Le contenu généré par l’IA peut être incorrect.">
            <a:extLst>
              <a:ext uri="{FF2B5EF4-FFF2-40B4-BE49-F238E27FC236}">
                <a16:creationId xmlns:a16="http://schemas.microsoft.com/office/drawing/2014/main" id="{B9F417AA-C7E3-4295-30EF-EC0DD18867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060798"/>
            <a:ext cx="5359455" cy="247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448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F45FF-49F3-172C-661B-7D98B6691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Espace réservé du texte 39">
            <a:extLst>
              <a:ext uri="{FF2B5EF4-FFF2-40B4-BE49-F238E27FC236}">
                <a16:creationId xmlns:a16="http://schemas.microsoft.com/office/drawing/2014/main" id="{0B33841D-FCC4-C2E2-58DC-5882BAFD5BF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43825" y="1212555"/>
            <a:ext cx="4422775" cy="662542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1800" dirty="0"/>
              <a:t>Les outils digitaux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1800" dirty="0"/>
              <a:t>Les réseaux sociaux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1800" dirty="0"/>
              <a:t>Le club </a:t>
            </a:r>
            <a:r>
              <a:rPr lang="fr-FR" sz="1800" dirty="0" err="1"/>
              <a:t>Kodomo</a:t>
            </a:r>
            <a:endParaRPr lang="fr-FR" sz="180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F57B447-674D-E136-2CA5-D386BEB9185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dirty="0"/>
              <a:t>8. Communication / Marketing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E3FAFB1-C748-E342-7D19-580148737FE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03949" y="722056"/>
            <a:ext cx="7999702" cy="246148"/>
          </a:xfrm>
        </p:spPr>
        <p:txBody>
          <a:bodyPr/>
          <a:lstStyle/>
          <a:p>
            <a:r>
              <a:rPr lang="fr-FR" b="1" dirty="0"/>
              <a:t>Stage National de Rentrée 2025 : Dirigeants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73097E66-4C71-7962-47FF-633F0FD62F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4101" name="Picture 5">
            <a:extLst>
              <a:ext uri="{FF2B5EF4-FFF2-40B4-BE49-F238E27FC236}">
                <a16:creationId xmlns:a16="http://schemas.microsoft.com/office/drawing/2014/main" id="{9A1DBB1D-5A3D-3ABF-0CD1-1AB556EA5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43300"/>
            <a:ext cx="12192000" cy="387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29948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France JUDO">
      <a:dk1>
        <a:srgbClr val="000000"/>
      </a:dk1>
      <a:lt1>
        <a:srgbClr val="FFFFFF"/>
      </a:lt1>
      <a:dk2>
        <a:srgbClr val="0A0096"/>
      </a:dk2>
      <a:lt2>
        <a:srgbClr val="E7E6E6"/>
      </a:lt2>
      <a:accent1>
        <a:srgbClr val="0A0A4B"/>
      </a:accent1>
      <a:accent2>
        <a:srgbClr val="FF0037"/>
      </a:accent2>
      <a:accent3>
        <a:srgbClr val="FAFAFA"/>
      </a:accent3>
      <a:accent4>
        <a:srgbClr val="0A47E5"/>
      </a:accent4>
      <a:accent5>
        <a:srgbClr val="6A9FEF"/>
      </a:accent5>
      <a:accent6>
        <a:srgbClr val="CFCFCF"/>
      </a:accent6>
      <a:hlink>
        <a:srgbClr val="0A47E5"/>
      </a:hlink>
      <a:folHlink>
        <a:srgbClr val="0A0A4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552b9c8-7136-4c15-9b62-1294add26460">
      <UserInfo>
        <DisplayName>Stéphane DAVID</DisplayName>
        <AccountId>27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CDD6A929D83944A95726E02D73BDC7" ma:contentTypeVersion="12" ma:contentTypeDescription="Crée un document." ma:contentTypeScope="" ma:versionID="e56514104b783dadac0bba55a1e08351">
  <xsd:schema xmlns:xsd="http://www.w3.org/2001/XMLSchema" xmlns:xs="http://www.w3.org/2001/XMLSchema" xmlns:p="http://schemas.microsoft.com/office/2006/metadata/properties" xmlns:ns2="d083794b-5bca-4ddf-8f9e-23fce1d54cb8" xmlns:ns3="b552b9c8-7136-4c15-9b62-1294add26460" targetNamespace="http://schemas.microsoft.com/office/2006/metadata/properties" ma:root="true" ma:fieldsID="8869b2ee2058637df38349356d66de14" ns2:_="" ns3:_="">
    <xsd:import namespace="d083794b-5bca-4ddf-8f9e-23fce1d54cb8"/>
    <xsd:import namespace="b552b9c8-7136-4c15-9b62-1294add264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83794b-5bca-4ddf-8f9e-23fce1d54cb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52b9c8-7136-4c15-9b62-1294add26460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6ADD052-1B2B-4FD2-AA81-A358E050766A}">
  <ds:schemaRefs>
    <ds:schemaRef ds:uri="http://purl.org/dc/elements/1.1/"/>
    <ds:schemaRef ds:uri="http://purl.org/dc/terms/"/>
    <ds:schemaRef ds:uri="http://purl.org/dc/dcmitype/"/>
    <ds:schemaRef ds:uri="c8fbeba3-39eb-42d3-8a62-b3d9cff27d95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e6ac5af7-3524-47e3-81eb-7773c34bffc8"/>
    <ds:schemaRef ds:uri="http://schemas.microsoft.com/office/2006/metadata/properties"/>
    <ds:schemaRef ds:uri="0df99280-9175-4501-99c1-85f5ee6f6238"/>
    <ds:schemaRef ds:uri="f099e393-72f4-4cb5-bcbf-c4cf7249fd86"/>
    <ds:schemaRef ds:uri="bf131e86-a5d7-43d4-b80e-391b364d4cbc"/>
    <ds:schemaRef ds:uri="c1a6ff17-b86b-4f9b-bc44-f4c5441c218b"/>
  </ds:schemaRefs>
</ds:datastoreItem>
</file>

<file path=customXml/itemProps2.xml><?xml version="1.0" encoding="utf-8"?>
<ds:datastoreItem xmlns:ds="http://schemas.openxmlformats.org/officeDocument/2006/customXml" ds:itemID="{CC4F8189-0373-4FD8-8AFD-9AE08B34905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B12DC8E-AF0C-47E3-8B78-05335A4C63C5}"/>
</file>

<file path=docProps/app.xml><?xml version="1.0" encoding="utf-8"?>
<Properties xmlns="http://schemas.openxmlformats.org/officeDocument/2006/extended-properties" xmlns:vt="http://schemas.openxmlformats.org/officeDocument/2006/docPropsVTypes">
  <TotalTime>2985</TotalTime>
  <Words>646</Words>
  <Application>Microsoft Office PowerPoint</Application>
  <PresentationFormat>Grand écran</PresentationFormat>
  <Paragraphs>112</Paragraphs>
  <Slides>12</Slides>
  <Notes>12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9" baseType="lpstr">
      <vt:lpstr>Aptos</vt:lpstr>
      <vt:lpstr>Arial</vt:lpstr>
      <vt:lpstr>Calibri</vt:lpstr>
      <vt:lpstr>Montserrat</vt:lpstr>
      <vt:lpstr>Times New Roman</vt:lpstr>
      <vt:lpstr>Wingdings</vt:lpstr>
      <vt:lpstr>Thème Office</vt:lpstr>
      <vt:lpstr>FORMATION DES DIRIGEANTS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Gizem  CANER</dc:creator>
  <cp:lastModifiedBy>Jocelyn DEGEILH</cp:lastModifiedBy>
  <cp:revision>399</cp:revision>
  <dcterms:created xsi:type="dcterms:W3CDTF">2022-11-07T09:47:29Z</dcterms:created>
  <dcterms:modified xsi:type="dcterms:W3CDTF">2025-08-21T18:45:52Z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0x01010021CDD6A929D83944A95726E02D73BDC7</vt:lpwstr>
  </property>
</Properties>
</file>