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362" r:id="rId3"/>
    <p:sldId id="388" r:id="rId4"/>
    <p:sldId id="392" r:id="rId5"/>
    <p:sldId id="389" r:id="rId6"/>
    <p:sldId id="393" r:id="rId7"/>
    <p:sldId id="390" r:id="rId8"/>
    <p:sldId id="394" r:id="rId9"/>
    <p:sldId id="391" r:id="rId10"/>
    <p:sldId id="397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12CA54-AFA9-4268-B766-E939F25BAD0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E291C07-0877-4938-AB60-057C753E674B}">
      <dgm:prSet phldrT="[Texte]"/>
      <dgm:spPr>
        <a:xfrm>
          <a:off x="913318" y="1649875"/>
          <a:ext cx="2080648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b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3C2570A-B762-4094-B3F4-6A0C42871EE8}" type="parTrans" cxnId="{36D4578E-23CE-4B76-8663-ABB7656099C4}">
      <dgm:prSet/>
      <dgm:spPr>
        <a:xfrm>
          <a:off x="1776242" y="867882"/>
          <a:ext cx="1909172" cy="613462"/>
        </a:xfrm>
        <a:custGeom>
          <a:avLst/>
          <a:gdLst/>
          <a:ahLst/>
          <a:cxnLst/>
          <a:rect l="0" t="0" r="0" b="0"/>
          <a:pathLst>
            <a:path>
              <a:moveTo>
                <a:pt x="1909172" y="0"/>
              </a:moveTo>
              <a:lnTo>
                <a:pt x="1909172" y="465554"/>
              </a:lnTo>
              <a:lnTo>
                <a:pt x="0" y="465554"/>
              </a:lnTo>
              <a:lnTo>
                <a:pt x="0" y="61346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fr-FR"/>
        </a:p>
      </dgm:t>
    </dgm:pt>
    <dgm:pt modelId="{C2F94F2F-9533-4CF0-9ECB-8D8840907269}" type="sibTrans" cxnId="{36D4578E-23CE-4B76-8663-ABB7656099C4}">
      <dgm:prSet/>
      <dgm:spPr/>
      <dgm:t>
        <a:bodyPr/>
        <a:lstStyle/>
        <a:p>
          <a:endParaRPr lang="fr-FR"/>
        </a:p>
      </dgm:t>
    </dgm:pt>
    <dgm:pt modelId="{A72D65BF-096F-41D9-A2D7-148A0AE725CE}">
      <dgm:prSet phldrT="[Texte]"/>
      <dgm:spPr>
        <a:xfrm>
          <a:off x="0" y="3113547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forts            </a:t>
          </a: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=                       Atouts</a:t>
          </a:r>
        </a:p>
      </dgm:t>
    </dgm:pt>
    <dgm:pt modelId="{82057185-58DE-4CE2-A6E3-7B24FAF54744}" type="parTrans" cxnId="{E408D5DF-6B26-4792-AC03-E9D8F6DD798B}">
      <dgm:prSet/>
      <dgm:spPr>
        <a:xfrm>
          <a:off x="620902" y="2495189"/>
          <a:ext cx="1155340" cy="449827"/>
        </a:xfrm>
        <a:custGeom>
          <a:avLst/>
          <a:gdLst/>
          <a:ahLst/>
          <a:cxnLst/>
          <a:rect l="0" t="0" r="0" b="0"/>
          <a:pathLst>
            <a:path>
              <a:moveTo>
                <a:pt x="1155340" y="0"/>
              </a:moveTo>
              <a:lnTo>
                <a:pt x="1155340" y="301920"/>
              </a:lnTo>
              <a:lnTo>
                <a:pt x="0" y="301920"/>
              </a:lnTo>
              <a:lnTo>
                <a:pt x="0" y="44982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fr-FR"/>
        </a:p>
      </dgm:t>
    </dgm:pt>
    <dgm:pt modelId="{86BE67BE-7CCB-4DFC-910A-C5BB45017373}" type="sibTrans" cxnId="{E408D5DF-6B26-4792-AC03-E9D8F6DD798B}">
      <dgm:prSet/>
      <dgm:spPr/>
      <dgm:t>
        <a:bodyPr/>
        <a:lstStyle/>
        <a:p>
          <a:endParaRPr lang="fr-FR"/>
        </a:p>
      </dgm:t>
    </dgm:pt>
    <dgm:pt modelId="{FC810D82-369A-447D-9799-5D6413C2F80C}">
      <dgm:prSet phldrT="[Texte]"/>
      <dgm:spPr>
        <a:xfrm>
          <a:off x="2223503" y="3072912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faibles</a:t>
          </a:r>
        </a:p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=</a:t>
          </a:r>
        </a:p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Freins, obstacles</a:t>
          </a:r>
        </a:p>
      </dgm:t>
    </dgm:pt>
    <dgm:pt modelId="{59890460-0698-4718-A253-40392FD8BC23}" type="parTrans" cxnId="{5F67FB67-31A9-41C1-87BC-4E4A1888EC47}">
      <dgm:prSet/>
      <dgm:spPr>
        <a:xfrm>
          <a:off x="1776242" y="2495189"/>
          <a:ext cx="1068162" cy="409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285"/>
              </a:lnTo>
              <a:lnTo>
                <a:pt x="1068162" y="261285"/>
              </a:lnTo>
              <a:lnTo>
                <a:pt x="1068162" y="409193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fr-FR"/>
        </a:p>
      </dgm:t>
    </dgm:pt>
    <dgm:pt modelId="{8109A8FA-94AE-49BF-A469-90FA11964F20}" type="sibTrans" cxnId="{5F67FB67-31A9-41C1-87BC-4E4A1888EC47}">
      <dgm:prSet/>
      <dgm:spPr/>
      <dgm:t>
        <a:bodyPr/>
        <a:lstStyle/>
        <a:p>
          <a:endParaRPr lang="fr-FR"/>
        </a:p>
      </dgm:t>
    </dgm:pt>
    <dgm:pt modelId="{0D0E5A97-053A-4C7D-9145-D6653899FFB0}">
      <dgm:prSet phldrT="[Texte]" custT="1"/>
      <dgm:spPr>
        <a:xfrm>
          <a:off x="4738098" y="1563262"/>
          <a:ext cx="2304732" cy="10452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fr-FR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781029C-9153-42F4-9681-A50D784B1E62}" type="parTrans" cxnId="{17625606-6D48-44BF-86C1-9BA1292D2D84}">
      <dgm:prSet/>
      <dgm:spPr>
        <a:xfrm>
          <a:off x="3685415" y="867882"/>
          <a:ext cx="2027649" cy="526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941"/>
              </a:lnTo>
              <a:lnTo>
                <a:pt x="2027649" y="378941"/>
              </a:lnTo>
              <a:lnTo>
                <a:pt x="2027649" y="526849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fr-FR"/>
        </a:p>
      </dgm:t>
    </dgm:pt>
    <dgm:pt modelId="{0FDA5E28-5840-43D3-884B-B1C400A90248}" type="sibTrans" cxnId="{17625606-6D48-44BF-86C1-9BA1292D2D84}">
      <dgm:prSet/>
      <dgm:spPr/>
      <dgm:t>
        <a:bodyPr/>
        <a:lstStyle/>
        <a:p>
          <a:endParaRPr lang="fr-FR"/>
        </a:p>
      </dgm:t>
    </dgm:pt>
    <dgm:pt modelId="{7C336034-F1E1-4B68-815E-79B55CDE9B92}">
      <dgm:prSet phldrT="[Texte]"/>
      <dgm:spPr>
        <a:xfrm>
          <a:off x="4040220" y="3080009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forts            </a:t>
          </a:r>
          <a:r>
            <a:rPr lang="fr-FR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Chances à saisir sur le territoire. 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12405A3-DF4E-4BE0-99DE-5185162A3706}" type="parTrans" cxnId="{B046D196-E283-478D-B279-A329488DABC1}">
      <dgm:prSet/>
      <dgm:spPr>
        <a:xfrm>
          <a:off x="4661122" y="2439975"/>
          <a:ext cx="1051941" cy="471503"/>
        </a:xfrm>
        <a:custGeom>
          <a:avLst/>
          <a:gdLst/>
          <a:ahLst/>
          <a:cxnLst/>
          <a:rect l="0" t="0" r="0" b="0"/>
          <a:pathLst>
            <a:path>
              <a:moveTo>
                <a:pt x="1051941" y="0"/>
              </a:moveTo>
              <a:lnTo>
                <a:pt x="1051941" y="323596"/>
              </a:lnTo>
              <a:lnTo>
                <a:pt x="0" y="323596"/>
              </a:lnTo>
              <a:lnTo>
                <a:pt x="0" y="471503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fr-FR"/>
        </a:p>
      </dgm:t>
    </dgm:pt>
    <dgm:pt modelId="{ECE8F6E5-A1B9-4594-A65F-F7AED975DD33}" type="sibTrans" cxnId="{B046D196-E283-478D-B279-A329488DABC1}">
      <dgm:prSet/>
      <dgm:spPr/>
      <dgm:t>
        <a:bodyPr/>
        <a:lstStyle/>
        <a:p>
          <a:endParaRPr lang="fr-FR"/>
        </a:p>
      </dgm:t>
    </dgm:pt>
    <dgm:pt modelId="{455B3287-34F8-4645-9F19-2DC3A59A6217}">
      <dgm:prSet phldrT="[Texte]"/>
      <dgm:spPr>
        <a:xfrm>
          <a:off x="5960286" y="3088100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faibles </a:t>
          </a: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Défavorables pour le devenir du club</a:t>
          </a:r>
        </a:p>
      </dgm:t>
    </dgm:pt>
    <dgm:pt modelId="{CB898D49-4AE7-4E9A-948D-65E66289CAFC}" type="parTrans" cxnId="{826AE568-456B-40F6-AD82-DE3E436ADCC2}">
      <dgm:prSet/>
      <dgm:spPr>
        <a:xfrm>
          <a:off x="5713064" y="2439975"/>
          <a:ext cx="868124" cy="479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686"/>
              </a:lnTo>
              <a:lnTo>
                <a:pt x="868124" y="331686"/>
              </a:lnTo>
              <a:lnTo>
                <a:pt x="868124" y="479594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fr-FR"/>
        </a:p>
      </dgm:t>
    </dgm:pt>
    <dgm:pt modelId="{E539DE30-271B-43C6-8C37-72946667B1BB}" type="sibTrans" cxnId="{826AE568-456B-40F6-AD82-DE3E436ADCC2}">
      <dgm:prSet/>
      <dgm:spPr/>
      <dgm:t>
        <a:bodyPr/>
        <a:lstStyle/>
        <a:p>
          <a:endParaRPr lang="fr-FR"/>
        </a:p>
      </dgm:t>
    </dgm:pt>
    <dgm:pt modelId="{C9A94559-7B64-4412-83F7-4C2092090CB3}">
      <dgm:prSet phldrT="[Texte]"/>
      <dgm:spPr>
        <a:xfrm>
          <a:off x="3064513" y="22567"/>
          <a:ext cx="1596605" cy="101384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70AD47">
                <a:lumMod val="0"/>
                <a:lumOff val="100000"/>
              </a:srgbClr>
            </a:gs>
            <a:gs pos="35000">
              <a:srgbClr val="70AD47">
                <a:lumMod val="0"/>
                <a:lumOff val="100000"/>
              </a:srgbClr>
            </a:gs>
            <a:gs pos="100000">
              <a:srgbClr val="70AD47">
                <a:lumMod val="100000"/>
              </a:srgbClr>
            </a:gs>
          </a:gsLst>
          <a:path path="circle">
            <a:fillToRect l="50000" t="-80000" r="50000" b="180000"/>
          </a:path>
          <a:tileRect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ÉTAT des LIEUX</a:t>
          </a:r>
        </a:p>
      </dgm:t>
    </dgm:pt>
    <dgm:pt modelId="{5B852CC0-05C3-4EB8-AE33-139A7F9BC0BC}" type="sibTrans" cxnId="{89C0B4B4-3C4A-47A5-93B7-130A41310A02}">
      <dgm:prSet/>
      <dgm:spPr/>
      <dgm:t>
        <a:bodyPr/>
        <a:lstStyle/>
        <a:p>
          <a:endParaRPr lang="fr-FR"/>
        </a:p>
      </dgm:t>
    </dgm:pt>
    <dgm:pt modelId="{931AF412-5894-4D26-A5FF-2636EF43A06A}" type="parTrans" cxnId="{89C0B4B4-3C4A-47A5-93B7-130A41310A02}">
      <dgm:prSet/>
      <dgm:spPr/>
      <dgm:t>
        <a:bodyPr/>
        <a:lstStyle/>
        <a:p>
          <a:endParaRPr lang="fr-FR"/>
        </a:p>
      </dgm:t>
    </dgm:pt>
    <dgm:pt modelId="{30A3181F-607A-41D8-8875-1749619DEDF8}" type="pres">
      <dgm:prSet presAssocID="{D212CA54-AFA9-4268-B766-E939F25BAD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0CFCF6-18AE-4402-AC72-696721C09C5E}" type="pres">
      <dgm:prSet presAssocID="{C9A94559-7B64-4412-83F7-4C2092090CB3}" presName="hierRoot1" presStyleCnt="0"/>
      <dgm:spPr/>
    </dgm:pt>
    <dgm:pt modelId="{0D5BC029-E790-45B8-B226-314A9683CABD}" type="pres">
      <dgm:prSet presAssocID="{C9A94559-7B64-4412-83F7-4C2092090CB3}" presName="composite" presStyleCnt="0"/>
      <dgm:spPr/>
    </dgm:pt>
    <dgm:pt modelId="{B9E47887-8AF8-4C17-9003-F4CE4363A7C7}" type="pres">
      <dgm:prSet presAssocID="{C9A94559-7B64-4412-83F7-4C2092090CB3}" presName="background" presStyleLbl="node0" presStyleIdx="0" presStyleCnt="1"/>
      <dgm:spPr>
        <a:xfrm>
          <a:off x="2887112" y="-145962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1B310B1-3259-49AC-880D-8F6DB733EF80}" type="pres">
      <dgm:prSet presAssocID="{C9A94559-7B64-4412-83F7-4C2092090CB3}" presName="text" presStyleLbl="fgAcc0" presStyleIdx="0" presStyleCnt="1" custLinFactNeighborX="-6154" custLinFactNeighborY="-14708">
        <dgm:presLayoutVars>
          <dgm:chPref val="3"/>
        </dgm:presLayoutVars>
      </dgm:prSet>
      <dgm:spPr/>
    </dgm:pt>
    <dgm:pt modelId="{283DB671-D195-454E-9E88-7FBA385E72AE}" type="pres">
      <dgm:prSet presAssocID="{C9A94559-7B64-4412-83F7-4C2092090CB3}" presName="hierChild2" presStyleCnt="0"/>
      <dgm:spPr/>
    </dgm:pt>
    <dgm:pt modelId="{83986EE5-79A8-4596-8859-B36A768915E7}" type="pres">
      <dgm:prSet presAssocID="{C3C2570A-B762-4094-B3F4-6A0C42871EE8}" presName="Name10" presStyleLbl="parChTrans1D2" presStyleIdx="0" presStyleCnt="2"/>
      <dgm:spPr/>
    </dgm:pt>
    <dgm:pt modelId="{18CB244C-1EA6-48B1-94C7-1E5390A05135}" type="pres">
      <dgm:prSet presAssocID="{6E291C07-0877-4938-AB60-057C753E674B}" presName="hierRoot2" presStyleCnt="0"/>
      <dgm:spPr/>
    </dgm:pt>
    <dgm:pt modelId="{30A1F06D-D914-4A5C-8122-D0A252C7A9E0}" type="pres">
      <dgm:prSet presAssocID="{6E291C07-0877-4938-AB60-057C753E674B}" presName="composite2" presStyleCnt="0"/>
      <dgm:spPr/>
    </dgm:pt>
    <dgm:pt modelId="{C3B72EBA-4A55-4B37-9948-648914D238E6}" type="pres">
      <dgm:prSet presAssocID="{6E291C07-0877-4938-AB60-057C753E674B}" presName="background2" presStyleLbl="node2" presStyleIdx="0" presStyleCnt="2"/>
      <dgm:spPr>
        <a:xfrm>
          <a:off x="735918" y="1481344"/>
          <a:ext cx="2080648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7068D6E-35B2-4FF8-A36E-9D668808649B}" type="pres">
      <dgm:prSet presAssocID="{6E291C07-0877-4938-AB60-057C753E674B}" presName="text2" presStyleLbl="fgAcc2" presStyleIdx="0" presStyleCnt="2" custScaleX="130317">
        <dgm:presLayoutVars>
          <dgm:chPref val="3"/>
        </dgm:presLayoutVars>
      </dgm:prSet>
      <dgm:spPr/>
    </dgm:pt>
    <dgm:pt modelId="{A3C9F69F-AF56-4086-89BA-4972FDBD0411}" type="pres">
      <dgm:prSet presAssocID="{6E291C07-0877-4938-AB60-057C753E674B}" presName="hierChild3" presStyleCnt="0"/>
      <dgm:spPr/>
    </dgm:pt>
    <dgm:pt modelId="{597215D2-B8C8-44DE-8909-73BADD96F8BF}" type="pres">
      <dgm:prSet presAssocID="{82057185-58DE-4CE2-A6E3-7B24FAF54744}" presName="Name17" presStyleLbl="parChTrans1D3" presStyleIdx="0" presStyleCnt="4"/>
      <dgm:spPr/>
    </dgm:pt>
    <dgm:pt modelId="{A71E1215-539B-478E-B03C-B00EDFD62210}" type="pres">
      <dgm:prSet presAssocID="{A72D65BF-096F-41D9-A2D7-148A0AE725CE}" presName="hierRoot3" presStyleCnt="0"/>
      <dgm:spPr/>
    </dgm:pt>
    <dgm:pt modelId="{BBD1743D-D57D-45AD-8920-3B2563EBB415}" type="pres">
      <dgm:prSet presAssocID="{A72D65BF-096F-41D9-A2D7-148A0AE725CE}" presName="composite3" presStyleCnt="0"/>
      <dgm:spPr/>
    </dgm:pt>
    <dgm:pt modelId="{62B4B18B-EC87-4D4B-A919-622BB2EB914F}" type="pres">
      <dgm:prSet presAssocID="{A72D65BF-096F-41D9-A2D7-148A0AE725CE}" presName="background3" presStyleLbl="node3" presStyleIdx="0" presStyleCnt="4"/>
      <dgm:spPr>
        <a:xfrm>
          <a:off x="-177400" y="2945017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C0CB18C-5756-4326-8AC1-B81FCDCE8586}" type="pres">
      <dgm:prSet presAssocID="{A72D65BF-096F-41D9-A2D7-148A0AE725CE}" presName="text3" presStyleLbl="fgAcc3" presStyleIdx="0" presStyleCnt="4" custLinFactNeighborX="-11598" custLinFactNeighborY="-1432">
        <dgm:presLayoutVars>
          <dgm:chPref val="3"/>
        </dgm:presLayoutVars>
      </dgm:prSet>
      <dgm:spPr/>
    </dgm:pt>
    <dgm:pt modelId="{72319813-571F-45CA-84A2-D4917D38A820}" type="pres">
      <dgm:prSet presAssocID="{A72D65BF-096F-41D9-A2D7-148A0AE725CE}" presName="hierChild4" presStyleCnt="0"/>
      <dgm:spPr/>
    </dgm:pt>
    <dgm:pt modelId="{5472DB32-2ED1-4284-B19B-578A7F3DF9CA}" type="pres">
      <dgm:prSet presAssocID="{59890460-0698-4718-A253-40392FD8BC23}" presName="Name17" presStyleLbl="parChTrans1D3" presStyleIdx="1" presStyleCnt="4"/>
      <dgm:spPr/>
    </dgm:pt>
    <dgm:pt modelId="{CB6FA246-0875-4472-9972-8D58A04FC6A8}" type="pres">
      <dgm:prSet presAssocID="{FC810D82-369A-447D-9799-5D6413C2F80C}" presName="hierRoot3" presStyleCnt="0"/>
      <dgm:spPr/>
    </dgm:pt>
    <dgm:pt modelId="{4FD36CE8-38CD-487E-893F-C6D7FB272E5F}" type="pres">
      <dgm:prSet presAssocID="{FC810D82-369A-447D-9799-5D6413C2F80C}" presName="composite3" presStyleCnt="0"/>
      <dgm:spPr/>
    </dgm:pt>
    <dgm:pt modelId="{020CCDE5-88F4-48F9-AF9C-0E37A3FABCDA}" type="pres">
      <dgm:prSet presAssocID="{FC810D82-369A-447D-9799-5D6413C2F80C}" presName="background3" presStyleLbl="node3" presStyleIdx="1" presStyleCnt="4"/>
      <dgm:spPr>
        <a:xfrm>
          <a:off x="2046102" y="2904382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0759B36-C27A-4734-AEA6-3AA751991489}" type="pres">
      <dgm:prSet presAssocID="{FC810D82-369A-447D-9799-5D6413C2F80C}" presName="text3" presStyleLbl="fgAcc3" presStyleIdx="1" presStyleCnt="4" custLinFactNeighborX="-12769" custLinFactNeighborY="-1629">
        <dgm:presLayoutVars>
          <dgm:chPref val="3"/>
        </dgm:presLayoutVars>
      </dgm:prSet>
      <dgm:spPr/>
    </dgm:pt>
    <dgm:pt modelId="{D8D18620-B0F0-4DAE-A271-8B0EAE756DB0}" type="pres">
      <dgm:prSet presAssocID="{FC810D82-369A-447D-9799-5D6413C2F80C}" presName="hierChild4" presStyleCnt="0"/>
      <dgm:spPr/>
    </dgm:pt>
    <dgm:pt modelId="{5AF3DCDC-5525-49C4-BCB0-0DC13FDEF096}" type="pres">
      <dgm:prSet presAssocID="{6781029C-9153-42F4-9681-A50D784B1E62}" presName="Name10" presStyleLbl="parChTrans1D2" presStyleIdx="1" presStyleCnt="2"/>
      <dgm:spPr/>
    </dgm:pt>
    <dgm:pt modelId="{20A52824-3A9D-47AB-AB14-640B6A501AA0}" type="pres">
      <dgm:prSet presAssocID="{0D0E5A97-053A-4C7D-9145-D6653899FFB0}" presName="hierRoot2" presStyleCnt="0"/>
      <dgm:spPr/>
    </dgm:pt>
    <dgm:pt modelId="{4EF7D60A-6A52-4204-A3FF-11030C165283}" type="pres">
      <dgm:prSet presAssocID="{0D0E5A97-053A-4C7D-9145-D6653899FFB0}" presName="composite2" presStyleCnt="0"/>
      <dgm:spPr/>
    </dgm:pt>
    <dgm:pt modelId="{790127D4-B355-4E02-9985-10E22F3EB28C}" type="pres">
      <dgm:prSet presAssocID="{0D0E5A97-053A-4C7D-9145-D6653899FFB0}" presName="background2" presStyleLbl="node2" presStyleIdx="1" presStyleCnt="2"/>
      <dgm:spPr>
        <a:xfrm>
          <a:off x="4560698" y="1394731"/>
          <a:ext cx="2304732" cy="1045243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65A75D3-CD42-465A-A5E0-C813490CBB89}" type="pres">
      <dgm:prSet presAssocID="{0D0E5A97-053A-4C7D-9145-D6653899FFB0}" presName="text2" presStyleLbl="fgAcc2" presStyleIdx="1" presStyleCnt="2" custScaleX="144352" custScaleY="103097" custLinFactNeighborX="2130" custLinFactNeighborY="-8543">
        <dgm:presLayoutVars>
          <dgm:chPref val="3"/>
        </dgm:presLayoutVars>
      </dgm:prSet>
      <dgm:spPr/>
    </dgm:pt>
    <dgm:pt modelId="{C3D8C7B9-52A5-4943-8682-9A45D09F2ED4}" type="pres">
      <dgm:prSet presAssocID="{0D0E5A97-053A-4C7D-9145-D6653899FFB0}" presName="hierChild3" presStyleCnt="0"/>
      <dgm:spPr/>
    </dgm:pt>
    <dgm:pt modelId="{8E4BF671-CC5E-4E41-AA70-2B8ADBA8EEED}" type="pres">
      <dgm:prSet presAssocID="{B12405A3-DF4E-4BE0-99DE-5185162A3706}" presName="Name17" presStyleLbl="parChTrans1D3" presStyleIdx="2" presStyleCnt="4"/>
      <dgm:spPr/>
    </dgm:pt>
    <dgm:pt modelId="{DE94A62E-13B1-42F2-98C2-840D196AE1C3}" type="pres">
      <dgm:prSet presAssocID="{7C336034-F1E1-4B68-815E-79B55CDE9B92}" presName="hierRoot3" presStyleCnt="0"/>
      <dgm:spPr/>
    </dgm:pt>
    <dgm:pt modelId="{5242B0F8-D856-421B-8F7E-DFDE37F62AAB}" type="pres">
      <dgm:prSet presAssocID="{7C336034-F1E1-4B68-815E-79B55CDE9B92}" presName="composite3" presStyleCnt="0"/>
      <dgm:spPr/>
    </dgm:pt>
    <dgm:pt modelId="{A376EE9B-B666-4EBE-BD2B-86DED00D3217}" type="pres">
      <dgm:prSet presAssocID="{7C336034-F1E1-4B68-815E-79B55CDE9B92}" presName="background3" presStyleLbl="node3" presStyleIdx="2" presStyleCnt="4"/>
      <dgm:spPr>
        <a:xfrm>
          <a:off x="3862820" y="2911479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69BEF98-3D00-4E9F-B77C-AF42BCB2EA9F}" type="pres">
      <dgm:prSet presAssocID="{7C336034-F1E1-4B68-815E-79B55CDE9B92}" presName="text3" presStyleLbl="fgAcc3" presStyleIdx="2" presStyleCnt="4" custLinFactNeighborX="-2645" custLinFactNeighborY="-7837">
        <dgm:presLayoutVars>
          <dgm:chPref val="3"/>
        </dgm:presLayoutVars>
      </dgm:prSet>
      <dgm:spPr/>
    </dgm:pt>
    <dgm:pt modelId="{47B1EF9E-2881-48A8-9F02-0DFD542EEABC}" type="pres">
      <dgm:prSet presAssocID="{7C336034-F1E1-4B68-815E-79B55CDE9B92}" presName="hierChild4" presStyleCnt="0"/>
      <dgm:spPr/>
    </dgm:pt>
    <dgm:pt modelId="{93E580D1-0214-4C5F-B78F-34F601AFDB06}" type="pres">
      <dgm:prSet presAssocID="{CB898D49-4AE7-4E9A-948D-65E66289CAFC}" presName="Name17" presStyleLbl="parChTrans1D3" presStyleIdx="3" presStyleCnt="4"/>
      <dgm:spPr/>
    </dgm:pt>
    <dgm:pt modelId="{59B9DED5-4AF2-4843-9621-555422CF8F50}" type="pres">
      <dgm:prSet presAssocID="{455B3287-34F8-4645-9F19-2DC3A59A6217}" presName="hierRoot3" presStyleCnt="0"/>
      <dgm:spPr/>
    </dgm:pt>
    <dgm:pt modelId="{9CFCBF1B-3450-4A5D-BF27-A27A7521538F}" type="pres">
      <dgm:prSet presAssocID="{455B3287-34F8-4645-9F19-2DC3A59A6217}" presName="composite3" presStyleCnt="0"/>
      <dgm:spPr/>
    </dgm:pt>
    <dgm:pt modelId="{3BB9B61E-FD87-49B4-B455-FA2A3B073B79}" type="pres">
      <dgm:prSet presAssocID="{455B3287-34F8-4645-9F19-2DC3A59A6217}" presName="background3" presStyleLbl="node3" presStyleIdx="3" presStyleCnt="4"/>
      <dgm:spPr>
        <a:xfrm>
          <a:off x="5782885" y="2919569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64B2F90-C6B0-4F72-9DEC-54D33714B2DA}" type="pres">
      <dgm:prSet presAssocID="{455B3287-34F8-4645-9F19-2DC3A59A6217}" presName="text3" presStyleLbl="fgAcc3" presStyleIdx="3" presStyleCnt="4" custLinFactNeighborX="-4608" custLinFactNeighborY="-7039">
        <dgm:presLayoutVars>
          <dgm:chPref val="3"/>
        </dgm:presLayoutVars>
      </dgm:prSet>
      <dgm:spPr/>
    </dgm:pt>
    <dgm:pt modelId="{8F5F1D1D-C596-4285-A9EE-283CC0E4C572}" type="pres">
      <dgm:prSet presAssocID="{455B3287-34F8-4645-9F19-2DC3A59A6217}" presName="hierChild4" presStyleCnt="0"/>
      <dgm:spPr/>
    </dgm:pt>
  </dgm:ptLst>
  <dgm:cxnLst>
    <dgm:cxn modelId="{C8A4CF00-B994-45CF-8C26-5035B7743215}" type="presOf" srcId="{59890460-0698-4718-A253-40392FD8BC23}" destId="{5472DB32-2ED1-4284-B19B-578A7F3DF9CA}" srcOrd="0" destOrd="0" presId="urn:microsoft.com/office/officeart/2005/8/layout/hierarchy1"/>
    <dgm:cxn modelId="{17625606-6D48-44BF-86C1-9BA1292D2D84}" srcId="{C9A94559-7B64-4412-83F7-4C2092090CB3}" destId="{0D0E5A97-053A-4C7D-9145-D6653899FFB0}" srcOrd="1" destOrd="0" parTransId="{6781029C-9153-42F4-9681-A50D784B1E62}" sibTransId="{0FDA5E28-5840-43D3-884B-B1C400A90248}"/>
    <dgm:cxn modelId="{FE136208-6FAF-4E71-8708-09CFB96DE2EE}" type="presOf" srcId="{82057185-58DE-4CE2-A6E3-7B24FAF54744}" destId="{597215D2-B8C8-44DE-8909-73BADD96F8BF}" srcOrd="0" destOrd="0" presId="urn:microsoft.com/office/officeart/2005/8/layout/hierarchy1"/>
    <dgm:cxn modelId="{D771E31C-08FD-4BD9-B7C5-8032D0ED9B17}" type="presOf" srcId="{6E291C07-0877-4938-AB60-057C753E674B}" destId="{E7068D6E-35B2-4FF8-A36E-9D668808649B}" srcOrd="0" destOrd="0" presId="urn:microsoft.com/office/officeart/2005/8/layout/hierarchy1"/>
    <dgm:cxn modelId="{887EB42A-A8B3-4B0D-937F-54469687568B}" type="presOf" srcId="{A72D65BF-096F-41D9-A2D7-148A0AE725CE}" destId="{DC0CB18C-5756-4326-8AC1-B81FCDCE8586}" srcOrd="0" destOrd="0" presId="urn:microsoft.com/office/officeart/2005/8/layout/hierarchy1"/>
    <dgm:cxn modelId="{B880AF2F-A69F-488F-9FD9-62C0C5AA2248}" type="presOf" srcId="{B12405A3-DF4E-4BE0-99DE-5185162A3706}" destId="{8E4BF671-CC5E-4E41-AA70-2B8ADBA8EEED}" srcOrd="0" destOrd="0" presId="urn:microsoft.com/office/officeart/2005/8/layout/hierarchy1"/>
    <dgm:cxn modelId="{77103566-FD85-4B9C-89E5-434D81B330B5}" type="presOf" srcId="{D212CA54-AFA9-4268-B766-E939F25BAD0C}" destId="{30A3181F-607A-41D8-8875-1749619DEDF8}" srcOrd="0" destOrd="0" presId="urn:microsoft.com/office/officeart/2005/8/layout/hierarchy1"/>
    <dgm:cxn modelId="{5F67FB67-31A9-41C1-87BC-4E4A1888EC47}" srcId="{6E291C07-0877-4938-AB60-057C753E674B}" destId="{FC810D82-369A-447D-9799-5D6413C2F80C}" srcOrd="1" destOrd="0" parTransId="{59890460-0698-4718-A253-40392FD8BC23}" sibTransId="{8109A8FA-94AE-49BF-A469-90FA11964F20}"/>
    <dgm:cxn modelId="{826AE568-456B-40F6-AD82-DE3E436ADCC2}" srcId="{0D0E5A97-053A-4C7D-9145-D6653899FFB0}" destId="{455B3287-34F8-4645-9F19-2DC3A59A6217}" srcOrd="1" destOrd="0" parTransId="{CB898D49-4AE7-4E9A-948D-65E66289CAFC}" sibTransId="{E539DE30-271B-43C6-8C37-72946667B1BB}"/>
    <dgm:cxn modelId="{7C7FB886-8261-4274-9209-83F8ADD1DADC}" type="presOf" srcId="{CB898D49-4AE7-4E9A-948D-65E66289CAFC}" destId="{93E580D1-0214-4C5F-B78F-34F601AFDB06}" srcOrd="0" destOrd="0" presId="urn:microsoft.com/office/officeart/2005/8/layout/hierarchy1"/>
    <dgm:cxn modelId="{36D4578E-23CE-4B76-8663-ABB7656099C4}" srcId="{C9A94559-7B64-4412-83F7-4C2092090CB3}" destId="{6E291C07-0877-4938-AB60-057C753E674B}" srcOrd="0" destOrd="0" parTransId="{C3C2570A-B762-4094-B3F4-6A0C42871EE8}" sibTransId="{C2F94F2F-9533-4CF0-9ECB-8D8840907269}"/>
    <dgm:cxn modelId="{B046D196-E283-478D-B279-A329488DABC1}" srcId="{0D0E5A97-053A-4C7D-9145-D6653899FFB0}" destId="{7C336034-F1E1-4B68-815E-79B55CDE9B92}" srcOrd="0" destOrd="0" parTransId="{B12405A3-DF4E-4BE0-99DE-5185162A3706}" sibTransId="{ECE8F6E5-A1B9-4594-A65F-F7AED975DD33}"/>
    <dgm:cxn modelId="{672A9898-FF8C-4C98-BA5F-B638BDD41C81}" type="presOf" srcId="{C9A94559-7B64-4412-83F7-4C2092090CB3}" destId="{F1B310B1-3259-49AC-880D-8F6DB733EF80}" srcOrd="0" destOrd="0" presId="urn:microsoft.com/office/officeart/2005/8/layout/hierarchy1"/>
    <dgm:cxn modelId="{89C0B4B4-3C4A-47A5-93B7-130A41310A02}" srcId="{D212CA54-AFA9-4268-B766-E939F25BAD0C}" destId="{C9A94559-7B64-4412-83F7-4C2092090CB3}" srcOrd="0" destOrd="0" parTransId="{931AF412-5894-4D26-A5FF-2636EF43A06A}" sibTransId="{5B852CC0-05C3-4EB8-AE33-139A7F9BC0BC}"/>
    <dgm:cxn modelId="{3141A5B5-7AF8-44B0-AF5E-0660CCE67DA3}" type="presOf" srcId="{FC810D82-369A-447D-9799-5D6413C2F80C}" destId="{20759B36-C27A-4734-AEA6-3AA751991489}" srcOrd="0" destOrd="0" presId="urn:microsoft.com/office/officeart/2005/8/layout/hierarchy1"/>
    <dgm:cxn modelId="{286E7EBF-9739-4BF4-B858-AFBC1DAA70DB}" type="presOf" srcId="{6781029C-9153-42F4-9681-A50D784B1E62}" destId="{5AF3DCDC-5525-49C4-BCB0-0DC13FDEF096}" srcOrd="0" destOrd="0" presId="urn:microsoft.com/office/officeart/2005/8/layout/hierarchy1"/>
    <dgm:cxn modelId="{E408D5DF-6B26-4792-AC03-E9D8F6DD798B}" srcId="{6E291C07-0877-4938-AB60-057C753E674B}" destId="{A72D65BF-096F-41D9-A2D7-148A0AE725CE}" srcOrd="0" destOrd="0" parTransId="{82057185-58DE-4CE2-A6E3-7B24FAF54744}" sibTransId="{86BE67BE-7CCB-4DFC-910A-C5BB45017373}"/>
    <dgm:cxn modelId="{0771BCE9-BE20-4067-8CEB-3095BACCF94E}" type="presOf" srcId="{7C336034-F1E1-4B68-815E-79B55CDE9B92}" destId="{369BEF98-3D00-4E9F-B77C-AF42BCB2EA9F}" srcOrd="0" destOrd="0" presId="urn:microsoft.com/office/officeart/2005/8/layout/hierarchy1"/>
    <dgm:cxn modelId="{0AB31EF1-CAA0-47C7-92BD-3288CAAAE964}" type="presOf" srcId="{C3C2570A-B762-4094-B3F4-6A0C42871EE8}" destId="{83986EE5-79A8-4596-8859-B36A768915E7}" srcOrd="0" destOrd="0" presId="urn:microsoft.com/office/officeart/2005/8/layout/hierarchy1"/>
    <dgm:cxn modelId="{A936E5F4-C22B-4086-B7AD-89716786FEAB}" type="presOf" srcId="{455B3287-34F8-4645-9F19-2DC3A59A6217}" destId="{B64B2F90-C6B0-4F72-9DEC-54D33714B2DA}" srcOrd="0" destOrd="0" presId="urn:microsoft.com/office/officeart/2005/8/layout/hierarchy1"/>
    <dgm:cxn modelId="{A11171FE-A2AA-4156-8F16-A4A1411D8ACE}" type="presOf" srcId="{0D0E5A97-053A-4C7D-9145-D6653899FFB0}" destId="{365A75D3-CD42-465A-A5E0-C813490CBB89}" srcOrd="0" destOrd="0" presId="urn:microsoft.com/office/officeart/2005/8/layout/hierarchy1"/>
    <dgm:cxn modelId="{F357CE71-8DEE-4C51-844E-770B0B2C1808}" type="presParOf" srcId="{30A3181F-607A-41D8-8875-1749619DEDF8}" destId="{300CFCF6-18AE-4402-AC72-696721C09C5E}" srcOrd="0" destOrd="0" presId="urn:microsoft.com/office/officeart/2005/8/layout/hierarchy1"/>
    <dgm:cxn modelId="{5D3863B0-4FDE-4368-8E34-BA9BFDDACC0D}" type="presParOf" srcId="{300CFCF6-18AE-4402-AC72-696721C09C5E}" destId="{0D5BC029-E790-45B8-B226-314A9683CABD}" srcOrd="0" destOrd="0" presId="urn:microsoft.com/office/officeart/2005/8/layout/hierarchy1"/>
    <dgm:cxn modelId="{4364D33A-08F9-4882-A024-A830F2709EDE}" type="presParOf" srcId="{0D5BC029-E790-45B8-B226-314A9683CABD}" destId="{B9E47887-8AF8-4C17-9003-F4CE4363A7C7}" srcOrd="0" destOrd="0" presId="urn:microsoft.com/office/officeart/2005/8/layout/hierarchy1"/>
    <dgm:cxn modelId="{7C730476-602F-4EAB-AB8D-A0B9559D34DA}" type="presParOf" srcId="{0D5BC029-E790-45B8-B226-314A9683CABD}" destId="{F1B310B1-3259-49AC-880D-8F6DB733EF80}" srcOrd="1" destOrd="0" presId="urn:microsoft.com/office/officeart/2005/8/layout/hierarchy1"/>
    <dgm:cxn modelId="{960E1C15-D122-42CC-8BE8-9287E8616C40}" type="presParOf" srcId="{300CFCF6-18AE-4402-AC72-696721C09C5E}" destId="{283DB671-D195-454E-9E88-7FBA385E72AE}" srcOrd="1" destOrd="0" presId="urn:microsoft.com/office/officeart/2005/8/layout/hierarchy1"/>
    <dgm:cxn modelId="{4C7B3001-166D-4396-A7B6-A895FE6AF3E7}" type="presParOf" srcId="{283DB671-D195-454E-9E88-7FBA385E72AE}" destId="{83986EE5-79A8-4596-8859-B36A768915E7}" srcOrd="0" destOrd="0" presId="urn:microsoft.com/office/officeart/2005/8/layout/hierarchy1"/>
    <dgm:cxn modelId="{E2D0BC23-0579-498D-98B8-B3768DDEFCA0}" type="presParOf" srcId="{283DB671-D195-454E-9E88-7FBA385E72AE}" destId="{18CB244C-1EA6-48B1-94C7-1E5390A05135}" srcOrd="1" destOrd="0" presId="urn:microsoft.com/office/officeart/2005/8/layout/hierarchy1"/>
    <dgm:cxn modelId="{17B841C1-689B-498C-85DA-166DCA979361}" type="presParOf" srcId="{18CB244C-1EA6-48B1-94C7-1E5390A05135}" destId="{30A1F06D-D914-4A5C-8122-D0A252C7A9E0}" srcOrd="0" destOrd="0" presId="urn:microsoft.com/office/officeart/2005/8/layout/hierarchy1"/>
    <dgm:cxn modelId="{3CC047A5-E8ED-40BA-BB8B-020E7CD50018}" type="presParOf" srcId="{30A1F06D-D914-4A5C-8122-D0A252C7A9E0}" destId="{C3B72EBA-4A55-4B37-9948-648914D238E6}" srcOrd="0" destOrd="0" presId="urn:microsoft.com/office/officeart/2005/8/layout/hierarchy1"/>
    <dgm:cxn modelId="{24C71DB1-0D45-4A2B-98EE-A59159F9449D}" type="presParOf" srcId="{30A1F06D-D914-4A5C-8122-D0A252C7A9E0}" destId="{E7068D6E-35B2-4FF8-A36E-9D668808649B}" srcOrd="1" destOrd="0" presId="urn:microsoft.com/office/officeart/2005/8/layout/hierarchy1"/>
    <dgm:cxn modelId="{16A9D073-6B9C-4690-945F-3599D7D8AFBC}" type="presParOf" srcId="{18CB244C-1EA6-48B1-94C7-1E5390A05135}" destId="{A3C9F69F-AF56-4086-89BA-4972FDBD0411}" srcOrd="1" destOrd="0" presId="urn:microsoft.com/office/officeart/2005/8/layout/hierarchy1"/>
    <dgm:cxn modelId="{8E205324-FF56-4F30-A11E-6B20DE487A12}" type="presParOf" srcId="{A3C9F69F-AF56-4086-89BA-4972FDBD0411}" destId="{597215D2-B8C8-44DE-8909-73BADD96F8BF}" srcOrd="0" destOrd="0" presId="urn:microsoft.com/office/officeart/2005/8/layout/hierarchy1"/>
    <dgm:cxn modelId="{B209F6D3-F462-46B8-B59C-51E4633B1835}" type="presParOf" srcId="{A3C9F69F-AF56-4086-89BA-4972FDBD0411}" destId="{A71E1215-539B-478E-B03C-B00EDFD62210}" srcOrd="1" destOrd="0" presId="urn:microsoft.com/office/officeart/2005/8/layout/hierarchy1"/>
    <dgm:cxn modelId="{939F6F8E-D162-4139-9981-5F0E7061F841}" type="presParOf" srcId="{A71E1215-539B-478E-B03C-B00EDFD62210}" destId="{BBD1743D-D57D-45AD-8920-3B2563EBB415}" srcOrd="0" destOrd="0" presId="urn:microsoft.com/office/officeart/2005/8/layout/hierarchy1"/>
    <dgm:cxn modelId="{F65ECED9-D2DE-4903-8E99-F8C1E35EC526}" type="presParOf" srcId="{BBD1743D-D57D-45AD-8920-3B2563EBB415}" destId="{62B4B18B-EC87-4D4B-A919-622BB2EB914F}" srcOrd="0" destOrd="0" presId="urn:microsoft.com/office/officeart/2005/8/layout/hierarchy1"/>
    <dgm:cxn modelId="{421AFB90-BE99-48CE-9122-DCE30FBF27DA}" type="presParOf" srcId="{BBD1743D-D57D-45AD-8920-3B2563EBB415}" destId="{DC0CB18C-5756-4326-8AC1-B81FCDCE8586}" srcOrd="1" destOrd="0" presId="urn:microsoft.com/office/officeart/2005/8/layout/hierarchy1"/>
    <dgm:cxn modelId="{19BAED02-CDD7-4E18-B1CB-99FF433BC319}" type="presParOf" srcId="{A71E1215-539B-478E-B03C-B00EDFD62210}" destId="{72319813-571F-45CA-84A2-D4917D38A820}" srcOrd="1" destOrd="0" presId="urn:microsoft.com/office/officeart/2005/8/layout/hierarchy1"/>
    <dgm:cxn modelId="{EF1A790F-4FBF-4D2F-8F96-D6280B2B08C3}" type="presParOf" srcId="{A3C9F69F-AF56-4086-89BA-4972FDBD0411}" destId="{5472DB32-2ED1-4284-B19B-578A7F3DF9CA}" srcOrd="2" destOrd="0" presId="urn:microsoft.com/office/officeart/2005/8/layout/hierarchy1"/>
    <dgm:cxn modelId="{EB8BD974-73FA-459B-ACC7-1AA5960F5216}" type="presParOf" srcId="{A3C9F69F-AF56-4086-89BA-4972FDBD0411}" destId="{CB6FA246-0875-4472-9972-8D58A04FC6A8}" srcOrd="3" destOrd="0" presId="urn:microsoft.com/office/officeart/2005/8/layout/hierarchy1"/>
    <dgm:cxn modelId="{46616D38-FBE0-40D0-AFC0-9F98757854BE}" type="presParOf" srcId="{CB6FA246-0875-4472-9972-8D58A04FC6A8}" destId="{4FD36CE8-38CD-487E-893F-C6D7FB272E5F}" srcOrd="0" destOrd="0" presId="urn:microsoft.com/office/officeart/2005/8/layout/hierarchy1"/>
    <dgm:cxn modelId="{D01DF000-EAFD-4339-94EC-46FDCE1E4DA7}" type="presParOf" srcId="{4FD36CE8-38CD-487E-893F-C6D7FB272E5F}" destId="{020CCDE5-88F4-48F9-AF9C-0E37A3FABCDA}" srcOrd="0" destOrd="0" presId="urn:microsoft.com/office/officeart/2005/8/layout/hierarchy1"/>
    <dgm:cxn modelId="{EDA255F2-34BB-430C-B986-5E6F52AAF36F}" type="presParOf" srcId="{4FD36CE8-38CD-487E-893F-C6D7FB272E5F}" destId="{20759B36-C27A-4734-AEA6-3AA751991489}" srcOrd="1" destOrd="0" presId="urn:microsoft.com/office/officeart/2005/8/layout/hierarchy1"/>
    <dgm:cxn modelId="{5905449F-B213-4BA1-92BE-7B3A81E44414}" type="presParOf" srcId="{CB6FA246-0875-4472-9972-8D58A04FC6A8}" destId="{D8D18620-B0F0-4DAE-A271-8B0EAE756DB0}" srcOrd="1" destOrd="0" presId="urn:microsoft.com/office/officeart/2005/8/layout/hierarchy1"/>
    <dgm:cxn modelId="{67822A0E-BAA3-44F8-A191-34650F19D6A8}" type="presParOf" srcId="{283DB671-D195-454E-9E88-7FBA385E72AE}" destId="{5AF3DCDC-5525-49C4-BCB0-0DC13FDEF096}" srcOrd="2" destOrd="0" presId="urn:microsoft.com/office/officeart/2005/8/layout/hierarchy1"/>
    <dgm:cxn modelId="{A38B9BFE-D6CD-4532-BD66-064DC4F00D32}" type="presParOf" srcId="{283DB671-D195-454E-9E88-7FBA385E72AE}" destId="{20A52824-3A9D-47AB-AB14-640B6A501AA0}" srcOrd="3" destOrd="0" presId="urn:microsoft.com/office/officeart/2005/8/layout/hierarchy1"/>
    <dgm:cxn modelId="{2D7E8039-CF08-4C11-B7B8-1410A18A1820}" type="presParOf" srcId="{20A52824-3A9D-47AB-AB14-640B6A501AA0}" destId="{4EF7D60A-6A52-4204-A3FF-11030C165283}" srcOrd="0" destOrd="0" presId="urn:microsoft.com/office/officeart/2005/8/layout/hierarchy1"/>
    <dgm:cxn modelId="{C10A6081-9FBC-4279-837A-DFEB9841CB28}" type="presParOf" srcId="{4EF7D60A-6A52-4204-A3FF-11030C165283}" destId="{790127D4-B355-4E02-9985-10E22F3EB28C}" srcOrd="0" destOrd="0" presId="urn:microsoft.com/office/officeart/2005/8/layout/hierarchy1"/>
    <dgm:cxn modelId="{94A6AD6D-B207-4F09-BC89-E780396441C5}" type="presParOf" srcId="{4EF7D60A-6A52-4204-A3FF-11030C165283}" destId="{365A75D3-CD42-465A-A5E0-C813490CBB89}" srcOrd="1" destOrd="0" presId="urn:microsoft.com/office/officeart/2005/8/layout/hierarchy1"/>
    <dgm:cxn modelId="{79F6DAC2-7425-49AD-9CBF-6F8C4E571DBB}" type="presParOf" srcId="{20A52824-3A9D-47AB-AB14-640B6A501AA0}" destId="{C3D8C7B9-52A5-4943-8682-9A45D09F2ED4}" srcOrd="1" destOrd="0" presId="urn:microsoft.com/office/officeart/2005/8/layout/hierarchy1"/>
    <dgm:cxn modelId="{9F4E0A06-07DD-4AE2-8FB7-BF8255275A05}" type="presParOf" srcId="{C3D8C7B9-52A5-4943-8682-9A45D09F2ED4}" destId="{8E4BF671-CC5E-4E41-AA70-2B8ADBA8EEED}" srcOrd="0" destOrd="0" presId="urn:microsoft.com/office/officeart/2005/8/layout/hierarchy1"/>
    <dgm:cxn modelId="{6FE3CB5A-E402-4EFB-9CF4-73DCD7C475B2}" type="presParOf" srcId="{C3D8C7B9-52A5-4943-8682-9A45D09F2ED4}" destId="{DE94A62E-13B1-42F2-98C2-840D196AE1C3}" srcOrd="1" destOrd="0" presId="urn:microsoft.com/office/officeart/2005/8/layout/hierarchy1"/>
    <dgm:cxn modelId="{36F50544-0109-4527-8982-980886AF2DBE}" type="presParOf" srcId="{DE94A62E-13B1-42F2-98C2-840D196AE1C3}" destId="{5242B0F8-D856-421B-8F7E-DFDE37F62AAB}" srcOrd="0" destOrd="0" presId="urn:microsoft.com/office/officeart/2005/8/layout/hierarchy1"/>
    <dgm:cxn modelId="{B709E6E6-A687-457A-988D-D9FB963810AB}" type="presParOf" srcId="{5242B0F8-D856-421B-8F7E-DFDE37F62AAB}" destId="{A376EE9B-B666-4EBE-BD2B-86DED00D3217}" srcOrd="0" destOrd="0" presId="urn:microsoft.com/office/officeart/2005/8/layout/hierarchy1"/>
    <dgm:cxn modelId="{20C64E4A-8F75-4CF9-A375-5397EC519B7E}" type="presParOf" srcId="{5242B0F8-D856-421B-8F7E-DFDE37F62AAB}" destId="{369BEF98-3D00-4E9F-B77C-AF42BCB2EA9F}" srcOrd="1" destOrd="0" presId="urn:microsoft.com/office/officeart/2005/8/layout/hierarchy1"/>
    <dgm:cxn modelId="{7AE41FC0-9815-4C56-A3FE-024AD58AE8CC}" type="presParOf" srcId="{DE94A62E-13B1-42F2-98C2-840D196AE1C3}" destId="{47B1EF9E-2881-48A8-9F02-0DFD542EEABC}" srcOrd="1" destOrd="0" presId="urn:microsoft.com/office/officeart/2005/8/layout/hierarchy1"/>
    <dgm:cxn modelId="{4473E077-6A29-4515-BA74-FA6B2F52C417}" type="presParOf" srcId="{C3D8C7B9-52A5-4943-8682-9A45D09F2ED4}" destId="{93E580D1-0214-4C5F-B78F-34F601AFDB06}" srcOrd="2" destOrd="0" presId="urn:microsoft.com/office/officeart/2005/8/layout/hierarchy1"/>
    <dgm:cxn modelId="{633B7362-2653-4799-B174-40F4AC285DDF}" type="presParOf" srcId="{C3D8C7B9-52A5-4943-8682-9A45D09F2ED4}" destId="{59B9DED5-4AF2-4843-9621-555422CF8F50}" srcOrd="3" destOrd="0" presId="urn:microsoft.com/office/officeart/2005/8/layout/hierarchy1"/>
    <dgm:cxn modelId="{0F08FB50-C9E6-4435-9EEA-F378A160B7B2}" type="presParOf" srcId="{59B9DED5-4AF2-4843-9621-555422CF8F50}" destId="{9CFCBF1B-3450-4A5D-BF27-A27A7521538F}" srcOrd="0" destOrd="0" presId="urn:microsoft.com/office/officeart/2005/8/layout/hierarchy1"/>
    <dgm:cxn modelId="{EE5ED016-A1EC-46EC-B413-CD8D312049DF}" type="presParOf" srcId="{9CFCBF1B-3450-4A5D-BF27-A27A7521538F}" destId="{3BB9B61E-FD87-49B4-B455-FA2A3B073B79}" srcOrd="0" destOrd="0" presId="urn:microsoft.com/office/officeart/2005/8/layout/hierarchy1"/>
    <dgm:cxn modelId="{23FC0101-9177-490A-9D70-29D783FED8F3}" type="presParOf" srcId="{9CFCBF1B-3450-4A5D-BF27-A27A7521538F}" destId="{B64B2F90-C6B0-4F72-9DEC-54D33714B2DA}" srcOrd="1" destOrd="0" presId="urn:microsoft.com/office/officeart/2005/8/layout/hierarchy1"/>
    <dgm:cxn modelId="{5698AF3B-9CD2-4670-A3BB-4746D871BBCA}" type="presParOf" srcId="{59B9DED5-4AF2-4843-9621-555422CF8F50}" destId="{8F5F1D1D-C596-4285-A9EE-283CC0E4C5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580D1-0214-4C5F-B78F-34F601AFDB06}">
      <dsp:nvSpPr>
        <dsp:cNvPr id="0" name=""/>
        <dsp:cNvSpPr/>
      </dsp:nvSpPr>
      <dsp:spPr>
        <a:xfrm>
          <a:off x="5713064" y="2439975"/>
          <a:ext cx="868124" cy="479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686"/>
              </a:lnTo>
              <a:lnTo>
                <a:pt x="868124" y="331686"/>
              </a:lnTo>
              <a:lnTo>
                <a:pt x="868124" y="479594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BF671-CC5E-4E41-AA70-2B8ADBA8EEED}">
      <dsp:nvSpPr>
        <dsp:cNvPr id="0" name=""/>
        <dsp:cNvSpPr/>
      </dsp:nvSpPr>
      <dsp:spPr>
        <a:xfrm>
          <a:off x="4661122" y="2439975"/>
          <a:ext cx="1051941" cy="471503"/>
        </a:xfrm>
        <a:custGeom>
          <a:avLst/>
          <a:gdLst/>
          <a:ahLst/>
          <a:cxnLst/>
          <a:rect l="0" t="0" r="0" b="0"/>
          <a:pathLst>
            <a:path>
              <a:moveTo>
                <a:pt x="1051941" y="0"/>
              </a:moveTo>
              <a:lnTo>
                <a:pt x="1051941" y="323596"/>
              </a:lnTo>
              <a:lnTo>
                <a:pt x="0" y="323596"/>
              </a:lnTo>
              <a:lnTo>
                <a:pt x="0" y="471503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3DCDC-5525-49C4-BCB0-0DC13FDEF096}">
      <dsp:nvSpPr>
        <dsp:cNvPr id="0" name=""/>
        <dsp:cNvSpPr/>
      </dsp:nvSpPr>
      <dsp:spPr>
        <a:xfrm>
          <a:off x="3685415" y="867882"/>
          <a:ext cx="2027649" cy="526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941"/>
              </a:lnTo>
              <a:lnTo>
                <a:pt x="2027649" y="378941"/>
              </a:lnTo>
              <a:lnTo>
                <a:pt x="2027649" y="526849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2DB32-2ED1-4284-B19B-578A7F3DF9CA}">
      <dsp:nvSpPr>
        <dsp:cNvPr id="0" name=""/>
        <dsp:cNvSpPr/>
      </dsp:nvSpPr>
      <dsp:spPr>
        <a:xfrm>
          <a:off x="1776242" y="2495189"/>
          <a:ext cx="771832" cy="447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285"/>
              </a:lnTo>
              <a:lnTo>
                <a:pt x="1068162" y="261285"/>
              </a:lnTo>
              <a:lnTo>
                <a:pt x="1068162" y="409193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215D2-B8C8-44DE-8909-73BADD96F8BF}">
      <dsp:nvSpPr>
        <dsp:cNvPr id="0" name=""/>
        <dsp:cNvSpPr/>
      </dsp:nvSpPr>
      <dsp:spPr>
        <a:xfrm>
          <a:off x="620902" y="2495189"/>
          <a:ext cx="1155340" cy="449827"/>
        </a:xfrm>
        <a:custGeom>
          <a:avLst/>
          <a:gdLst/>
          <a:ahLst/>
          <a:cxnLst/>
          <a:rect l="0" t="0" r="0" b="0"/>
          <a:pathLst>
            <a:path>
              <a:moveTo>
                <a:pt x="1155340" y="0"/>
              </a:moveTo>
              <a:lnTo>
                <a:pt x="1155340" y="301920"/>
              </a:lnTo>
              <a:lnTo>
                <a:pt x="0" y="301920"/>
              </a:lnTo>
              <a:lnTo>
                <a:pt x="0" y="44982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86EE5-79A8-4596-8859-B36A768915E7}">
      <dsp:nvSpPr>
        <dsp:cNvPr id="0" name=""/>
        <dsp:cNvSpPr/>
      </dsp:nvSpPr>
      <dsp:spPr>
        <a:xfrm>
          <a:off x="1776242" y="867882"/>
          <a:ext cx="1909172" cy="613462"/>
        </a:xfrm>
        <a:custGeom>
          <a:avLst/>
          <a:gdLst/>
          <a:ahLst/>
          <a:cxnLst/>
          <a:rect l="0" t="0" r="0" b="0"/>
          <a:pathLst>
            <a:path>
              <a:moveTo>
                <a:pt x="1909172" y="0"/>
              </a:moveTo>
              <a:lnTo>
                <a:pt x="1909172" y="465554"/>
              </a:lnTo>
              <a:lnTo>
                <a:pt x="0" y="465554"/>
              </a:lnTo>
              <a:lnTo>
                <a:pt x="0" y="61346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47887-8AF8-4C17-9003-F4CE4363A7C7}">
      <dsp:nvSpPr>
        <dsp:cNvPr id="0" name=""/>
        <dsp:cNvSpPr/>
      </dsp:nvSpPr>
      <dsp:spPr>
        <a:xfrm>
          <a:off x="2887112" y="-145962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310B1-3259-49AC-880D-8F6DB733EF80}">
      <dsp:nvSpPr>
        <dsp:cNvPr id="0" name=""/>
        <dsp:cNvSpPr/>
      </dsp:nvSpPr>
      <dsp:spPr>
        <a:xfrm>
          <a:off x="3064513" y="22567"/>
          <a:ext cx="1596605" cy="101384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70AD47">
                <a:lumMod val="0"/>
                <a:lumOff val="100000"/>
              </a:srgbClr>
            </a:gs>
            <a:gs pos="35000">
              <a:srgbClr val="70AD47">
                <a:lumMod val="0"/>
                <a:lumOff val="100000"/>
              </a:srgbClr>
            </a:gs>
            <a:gs pos="100000">
              <a:srgbClr val="70AD47">
                <a:lumMod val="100000"/>
              </a:srgbClr>
            </a:gs>
          </a:gsLst>
          <a:path path="circle">
            <a:fillToRect l="50000" t="-80000" r="50000" b="180000"/>
          </a:path>
          <a:tileRect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ÉTAT des LIEUX</a:t>
          </a:r>
        </a:p>
      </dsp:txBody>
      <dsp:txXfrm>
        <a:off x="3094207" y="52261"/>
        <a:ext cx="1537217" cy="954456"/>
      </dsp:txXfrm>
    </dsp:sp>
    <dsp:sp modelId="{C3B72EBA-4A55-4B37-9948-648914D238E6}">
      <dsp:nvSpPr>
        <dsp:cNvPr id="0" name=""/>
        <dsp:cNvSpPr/>
      </dsp:nvSpPr>
      <dsp:spPr>
        <a:xfrm>
          <a:off x="735918" y="1481344"/>
          <a:ext cx="2080648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68D6E-35B2-4FF8-A36E-9D668808649B}">
      <dsp:nvSpPr>
        <dsp:cNvPr id="0" name=""/>
        <dsp:cNvSpPr/>
      </dsp:nvSpPr>
      <dsp:spPr>
        <a:xfrm>
          <a:off x="913318" y="1649875"/>
          <a:ext cx="2080648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fr-FR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endParaRPr lang="fr-FR" sz="1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943012" y="1679569"/>
        <a:ext cx="2021260" cy="954456"/>
      </dsp:txXfrm>
    </dsp:sp>
    <dsp:sp modelId="{62B4B18B-EC87-4D4B-A919-622BB2EB914F}">
      <dsp:nvSpPr>
        <dsp:cNvPr id="0" name=""/>
        <dsp:cNvSpPr/>
      </dsp:nvSpPr>
      <dsp:spPr>
        <a:xfrm>
          <a:off x="-177400" y="2945017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CB18C-5756-4326-8AC1-B81FCDCE8586}">
      <dsp:nvSpPr>
        <dsp:cNvPr id="0" name=""/>
        <dsp:cNvSpPr/>
      </dsp:nvSpPr>
      <dsp:spPr>
        <a:xfrm>
          <a:off x="0" y="3113547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forts            </a:t>
          </a:r>
          <a:r>
            <a:rPr lang="fr-FR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=                       Atouts</a:t>
          </a:r>
        </a:p>
      </dsp:txBody>
      <dsp:txXfrm>
        <a:off x="29694" y="3143241"/>
        <a:ext cx="1537217" cy="954456"/>
      </dsp:txXfrm>
    </dsp:sp>
    <dsp:sp modelId="{020CCDE5-88F4-48F9-AF9C-0E37A3FABCDA}">
      <dsp:nvSpPr>
        <dsp:cNvPr id="0" name=""/>
        <dsp:cNvSpPr/>
      </dsp:nvSpPr>
      <dsp:spPr>
        <a:xfrm>
          <a:off x="1749772" y="2943019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59B36-C27A-4734-AEA6-3AA751991489}">
      <dsp:nvSpPr>
        <dsp:cNvPr id="0" name=""/>
        <dsp:cNvSpPr/>
      </dsp:nvSpPr>
      <dsp:spPr>
        <a:xfrm>
          <a:off x="1927173" y="3111550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faibles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=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Freins, obstacles</a:t>
          </a:r>
        </a:p>
      </dsp:txBody>
      <dsp:txXfrm>
        <a:off x="1956867" y="3141244"/>
        <a:ext cx="1537217" cy="954456"/>
      </dsp:txXfrm>
    </dsp:sp>
    <dsp:sp modelId="{790127D4-B355-4E02-9985-10E22F3EB28C}">
      <dsp:nvSpPr>
        <dsp:cNvPr id="0" name=""/>
        <dsp:cNvSpPr/>
      </dsp:nvSpPr>
      <dsp:spPr>
        <a:xfrm>
          <a:off x="4560698" y="1394731"/>
          <a:ext cx="2304732" cy="1045243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A75D3-CD42-465A-A5E0-C813490CBB89}">
      <dsp:nvSpPr>
        <dsp:cNvPr id="0" name=""/>
        <dsp:cNvSpPr/>
      </dsp:nvSpPr>
      <dsp:spPr>
        <a:xfrm>
          <a:off x="4738098" y="1563262"/>
          <a:ext cx="2304732" cy="10452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768712" y="1593876"/>
        <a:ext cx="2243504" cy="984015"/>
      </dsp:txXfrm>
    </dsp:sp>
    <dsp:sp modelId="{A376EE9B-B666-4EBE-BD2B-86DED00D3217}">
      <dsp:nvSpPr>
        <dsp:cNvPr id="0" name=""/>
        <dsp:cNvSpPr/>
      </dsp:nvSpPr>
      <dsp:spPr>
        <a:xfrm>
          <a:off x="3862820" y="2911479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BEF98-3D00-4E9F-B77C-AF42BCB2EA9F}">
      <dsp:nvSpPr>
        <dsp:cNvPr id="0" name=""/>
        <dsp:cNvSpPr/>
      </dsp:nvSpPr>
      <dsp:spPr>
        <a:xfrm>
          <a:off x="4040220" y="3080009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forts            </a:t>
          </a:r>
          <a:r>
            <a:rPr lang="fr-FR" sz="15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Chances à saisir sur le territoire. </a:t>
          </a:r>
          <a:endParaRPr lang="fr-FR" sz="1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069914" y="3109703"/>
        <a:ext cx="1537217" cy="954456"/>
      </dsp:txXfrm>
    </dsp:sp>
    <dsp:sp modelId="{3BB9B61E-FD87-49B4-B455-FA2A3B073B79}">
      <dsp:nvSpPr>
        <dsp:cNvPr id="0" name=""/>
        <dsp:cNvSpPr/>
      </dsp:nvSpPr>
      <dsp:spPr>
        <a:xfrm>
          <a:off x="5782885" y="2919569"/>
          <a:ext cx="1596605" cy="10138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B2F90-C6B0-4F72-9DEC-54D33714B2DA}">
      <dsp:nvSpPr>
        <dsp:cNvPr id="0" name=""/>
        <dsp:cNvSpPr/>
      </dsp:nvSpPr>
      <dsp:spPr>
        <a:xfrm>
          <a:off x="5960286" y="3088100"/>
          <a:ext cx="1596605" cy="10138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6000">
              <a:srgbClr val="5B9BD5">
                <a:lumMod val="45000"/>
                <a:lumOff val="55000"/>
              </a:srgbClr>
            </a:gs>
            <a:gs pos="83000">
              <a:srgbClr val="5B9BD5">
                <a:lumMod val="45000"/>
                <a:lumOff val="55000"/>
              </a:srgbClr>
            </a:gs>
            <a:gs pos="100000">
              <a:srgbClr val="5B9BD5">
                <a:lumMod val="30000"/>
                <a:lumOff val="70000"/>
              </a:srgbClr>
            </a:gs>
          </a:gsLst>
          <a:lin ang="5400000" scaled="1"/>
        </a:gra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Points faibles </a:t>
          </a:r>
          <a:r>
            <a:rPr lang="fr-FR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Défavorables pour le devenir du club</a:t>
          </a:r>
        </a:p>
      </dsp:txBody>
      <dsp:txXfrm>
        <a:off x="5989980" y="3117794"/>
        <a:ext cx="1537217" cy="954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6786A-0101-4C5B-A6DD-BD8591B168FF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384B-0E5B-497D-A64B-00DAA70EC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7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761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46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58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Projet club: Le projet club désigne l'ensemble des actions structurées visant à atteindre des objectifs de développement du club. Il reflète la vision stratégique de la structure.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26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projet club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 un outil de développement conçu dans une démarche de management, mobilisatrice de toutes les énergies du club, pour l’adapter à son environnement social et économique.</a:t>
            </a:r>
          </a:p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plan d’actions du projet club est le guide pour :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Développer un projet dans le cadre de la politique fédérale pour le club.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Inscrire l’action du club sur un territoire, en complémentarité notamment avec les collectivités territoriales et l’État.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Répondre à une volonté de l’Agence Nationale du Sport, des collectivités territoriales dans le cadre des politiques de financement.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fr-FR" b="1" dirty="0"/>
              <a:t>Anticiper le développement du club</a:t>
            </a:r>
            <a:r>
              <a:rPr lang="fr-FR" dirty="0"/>
              <a:t> à moyen et long terme, plutôt que de le subir.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292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</a:t>
            </a:r>
            <a:r>
              <a:rPr lang="fr-FR" sz="1200" b="1" kern="1200" baseline="0" dirty="0">
                <a:solidFill>
                  <a:srgbClr val="00B050"/>
                </a:solidFill>
                <a:effectLst/>
                <a:latin typeface="+mn-lt"/>
                <a:ea typeface="+mn-ea"/>
                <a:cs typeface="+mn-cs"/>
              </a:rPr>
              <a:t>État des lieux du club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 : Identifier les Atouts, les Freins, les Chances à saisir, les points défavorables pour le devenir du club.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Diagnostic et analyse des ressources internes et externes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 : Comprendre les enjeux et les leviers d’action possibles en Interne et en Externe.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Définition du Projet de la structure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 : Fixer les axes de progrès/développement stratégiques.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4 - Élaboration du plan d’actions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 : Opérationnaliser les axes de progrès stratégiques retenus.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71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</a:t>
            </a:r>
            <a:r>
              <a:rPr lang="fr-FR" sz="1200" b="1" kern="1200" baseline="0" dirty="0">
                <a:solidFill>
                  <a:srgbClr val="00B050"/>
                </a:solidFill>
                <a:effectLst/>
                <a:latin typeface="+mn-lt"/>
                <a:ea typeface="+mn-ea"/>
                <a:cs typeface="+mn-cs"/>
              </a:rPr>
              <a:t>État des lieux du club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 : Identifier les Atouts, les Freins, les Chances à saisir, les points défavorables pour le devenir du club.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Diagnostic et analyse des ressources internes et externes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 : Comprendre les enjeux et les leviers d’action possibles en Interne et en Externe.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Définition du Projet de la structure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 : Fixer les axes de progrès/développement stratégiques.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565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Élaboration du plan d’actions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Opérationnaliser les axes de progrès stratégiques retenus.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Rédiger un plan d’actions avec : objectifs, responsables, ressources nécessaires, échéances, indicateurs de suivi etc.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646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3A545-A9E6-9057-E345-A850258C2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B974B8-F373-00C1-321A-07419D77F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91E0EB-9265-D38F-F08F-0E58FD97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C9C7F-47A9-121E-688F-08BA0D42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786A11-515E-4F43-47BD-EB176E55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74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54F50-9813-F239-3E67-EAFA388B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32D5AA-BF33-1A27-6273-B9DEF119F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63A83-061E-AE3C-DD11-A32B4DCF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651DF1-D6F4-03B4-1E2C-F810171E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05A909-D4C3-52A1-E3DA-A4065147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84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49EB15-D01B-7AA3-79AC-D565D75C2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FD193D-57BA-1CD7-5F77-753D546BE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668138-AD9F-FC2B-D9FD-A4A124A9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ED7C17-2AF4-4E51-0DE0-05A1B7DD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4E5C76-3444-FF9F-C167-B273BCDB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807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garde">
    <p:bg>
      <p:bgPr>
        <a:gradFill flip="none" rotWithShape="1">
          <a:gsLst>
            <a:gs pos="65000">
              <a:srgbClr val="0A0096">
                <a:lumMod val="100000"/>
              </a:srgbClr>
            </a:gs>
            <a:gs pos="100000">
              <a:srgbClr val="073ACB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A5ADCC51-12BA-0939-43B6-1CC81E591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451" b="7750"/>
          <a:stretch/>
        </p:blipFill>
        <p:spPr>
          <a:xfrm>
            <a:off x="94905" y="-4"/>
            <a:ext cx="6564184" cy="6858004"/>
          </a:xfrm>
          <a:prstGeom prst="rect">
            <a:avLst/>
          </a:prstGeom>
        </p:spPr>
      </p:pic>
      <p:grpSp>
        <p:nvGrpSpPr>
          <p:cNvPr id="8" name="Graphique 5">
            <a:extLst>
              <a:ext uri="{FF2B5EF4-FFF2-40B4-BE49-F238E27FC236}">
                <a16:creationId xmlns:a16="http://schemas.microsoft.com/office/drawing/2014/main" id="{17592943-A018-3DEA-34AA-57037D613F75}"/>
              </a:ext>
            </a:extLst>
          </p:cNvPr>
          <p:cNvGrpSpPr/>
          <p:nvPr userDrawn="1"/>
        </p:nvGrpSpPr>
        <p:grpSpPr>
          <a:xfrm>
            <a:off x="9966336" y="194252"/>
            <a:ext cx="1740872" cy="847967"/>
            <a:chOff x="7443242" y="1620581"/>
            <a:chExt cx="1782855" cy="686921"/>
          </a:xfrm>
          <a:solidFill>
            <a:schemeClr val="accent3"/>
          </a:solidFill>
        </p:grpSpPr>
        <p:sp>
          <p:nvSpPr>
            <p:cNvPr id="9" name="Forme libre : forme 24">
              <a:extLst>
                <a:ext uri="{FF2B5EF4-FFF2-40B4-BE49-F238E27FC236}">
                  <a16:creationId xmlns:a16="http://schemas.microsoft.com/office/drawing/2014/main" id="{4F2A7251-DA74-6897-94C8-7A5FA28EA61C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 : forme 25">
              <a:extLst>
                <a:ext uri="{FF2B5EF4-FFF2-40B4-BE49-F238E27FC236}">
                  <a16:creationId xmlns:a16="http://schemas.microsoft.com/office/drawing/2014/main" id="{FB8F8FF7-442E-6251-1B8B-926B81231240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 : forme 26">
              <a:extLst>
                <a:ext uri="{FF2B5EF4-FFF2-40B4-BE49-F238E27FC236}">
                  <a16:creationId xmlns:a16="http://schemas.microsoft.com/office/drawing/2014/main" id="{7C77BE0F-2DD8-78BC-7D08-9152C6B7DD25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 : forme 27">
              <a:extLst>
                <a:ext uri="{FF2B5EF4-FFF2-40B4-BE49-F238E27FC236}">
                  <a16:creationId xmlns:a16="http://schemas.microsoft.com/office/drawing/2014/main" id="{34CC5C8D-8407-6C7D-D55A-8F36A3706536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e libre : forme 28">
              <a:extLst>
                <a:ext uri="{FF2B5EF4-FFF2-40B4-BE49-F238E27FC236}">
                  <a16:creationId xmlns:a16="http://schemas.microsoft.com/office/drawing/2014/main" id="{0DAD638F-8827-8327-BC92-BF213ADE225D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e libre : forme 29">
              <a:extLst>
                <a:ext uri="{FF2B5EF4-FFF2-40B4-BE49-F238E27FC236}">
                  <a16:creationId xmlns:a16="http://schemas.microsoft.com/office/drawing/2014/main" id="{BA2CD41D-F6CD-5ACE-F34B-A3E8A80624C5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orme libre : forme 33">
              <a:extLst>
                <a:ext uri="{FF2B5EF4-FFF2-40B4-BE49-F238E27FC236}">
                  <a16:creationId xmlns:a16="http://schemas.microsoft.com/office/drawing/2014/main" id="{1330F839-D7B5-86F8-E5CC-03DC068C78F5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e libre : forme 36">
              <a:extLst>
                <a:ext uri="{FF2B5EF4-FFF2-40B4-BE49-F238E27FC236}">
                  <a16:creationId xmlns:a16="http://schemas.microsoft.com/office/drawing/2014/main" id="{A5B3C33C-09CB-A705-AF50-79FD160FE3BE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orme libre : forme 39">
              <a:extLst>
                <a:ext uri="{FF2B5EF4-FFF2-40B4-BE49-F238E27FC236}">
                  <a16:creationId xmlns:a16="http://schemas.microsoft.com/office/drawing/2014/main" id="{335F030C-10D9-2C53-FF71-899F7CCF670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orme libre : forme 55">
              <a:extLst>
                <a:ext uri="{FF2B5EF4-FFF2-40B4-BE49-F238E27FC236}">
                  <a16:creationId xmlns:a16="http://schemas.microsoft.com/office/drawing/2014/main" id="{C5EB19E7-AD86-FB05-8F01-3C1D4715D102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orme libre : forme 56">
              <a:extLst>
                <a:ext uri="{FF2B5EF4-FFF2-40B4-BE49-F238E27FC236}">
                  <a16:creationId xmlns:a16="http://schemas.microsoft.com/office/drawing/2014/main" id="{B5EECC68-B671-9455-4280-F819AC0E7FD8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e libre : forme 57">
              <a:extLst>
                <a:ext uri="{FF2B5EF4-FFF2-40B4-BE49-F238E27FC236}">
                  <a16:creationId xmlns:a16="http://schemas.microsoft.com/office/drawing/2014/main" id="{310DE436-D254-C21B-1DE4-296FDA7321E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5002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E9C013A0-1892-88EF-FACA-2309EC9A256F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EF6317E-7298-44A6-4518-5A0DDD010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36" b="22615"/>
          <a:stretch/>
        </p:blipFill>
        <p:spPr>
          <a:xfrm>
            <a:off x="7264095" y="1341551"/>
            <a:ext cx="4927905" cy="5516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0E2234-5793-EDC4-7EE5-2242D9668B64}"/>
              </a:ext>
            </a:extLst>
          </p:cNvPr>
          <p:cNvSpPr/>
          <p:nvPr userDrawn="1"/>
        </p:nvSpPr>
        <p:spPr>
          <a:xfrm rot="10800000">
            <a:off x="7910442" y="-2"/>
            <a:ext cx="3335499" cy="6858001"/>
          </a:xfrm>
          <a:prstGeom prst="rect">
            <a:avLst/>
          </a:prstGeom>
          <a:gradFill>
            <a:gsLst>
              <a:gs pos="5000">
                <a:schemeClr val="accent1"/>
              </a:gs>
              <a:gs pos="78000">
                <a:schemeClr val="accent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E1EE6B13-E3E4-EDC3-7ABB-85C666177B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670362"/>
            <a:ext cx="2560320" cy="15172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500" b="0" i="0">
                <a:solidFill>
                  <a:srgbClr val="073ACB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fr-FR" dirty="0"/>
              <a:t>00</a:t>
            </a:r>
            <a:endParaRPr lang="en-US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2595" y="2673276"/>
            <a:ext cx="6060751" cy="1517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INSÉRER </a:t>
            </a:r>
          </a:p>
          <a:p>
            <a:pPr lvl="0"/>
            <a:r>
              <a:rPr lang="fr-FR" dirty="0"/>
              <a:t>UN TITRE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7354F7B-637F-B158-FB48-F9F4876D6D33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972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3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427351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E56B7-B900-A0ED-C002-88C66409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AA137D-CD6D-ED1B-FEFE-34DAD4C66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207091-5156-5242-314C-6019B5B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EA64AD-28B4-8974-3EFF-E3446108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75F7B9-7CAD-0A08-14EB-17A7448C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11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639E93-7990-BFF6-4488-4C75D506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8449E8-6FB6-3931-6A56-AC51AD1A9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C2412F-E9E2-1040-2726-E3DCED68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69B271-0CF8-D205-3D66-AB8F7FE3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1B324D-47A0-AAAE-5DEF-EAE9C347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69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51DA3-156D-EAB1-F08C-4079FCCC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AD167-23BA-68E9-C7C8-E103E0570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BE6D69E-C003-67D1-CB16-67A5686AF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103E71-8D94-B5D4-ED6C-BDBB67BF1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AC7158-559D-2195-6C43-4B3AC2F1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830C0B-2548-8C9F-590E-6DC1FFD1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57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06B809-4A29-EF4E-82D1-C099945E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583F42-33C1-3B87-243A-D5EC3C08F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B7C853-ED65-3BFB-E447-BB4C471B6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1D6717-6584-1F36-7EDF-1619B45F1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E08861-300C-0F8C-E684-6C8254D45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596B6F-3A90-ABDF-3033-11E5A2E2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BDAB2-BE74-2C8E-0BE3-CF0D30B4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8DDD7F-F064-C476-6374-6C0583C4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74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EB6CE-0052-50DA-89B9-FED2500F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72B327-BAA9-1572-CDCD-38B74054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848293-F0ED-0350-AB66-B3A3D70F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CA9548-E5BF-20F6-AFC7-791227C8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55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08776E-5795-790E-1253-53FEC8B1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B35A399-538D-FB86-4D99-D683EC7F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3F3CB9-4FE2-C7B7-D92D-4115F016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40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4B9035-C8EB-5127-C475-37D75316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32AA12-CD30-C3D4-AE23-F50920EC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F03946-0A61-1303-1040-849FA727C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04E2CE-4D1E-B8BB-3FE6-0C966974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4AE752-47E7-D3A0-121F-65365F87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FD8739-4D35-5B29-47A3-04B9FE09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99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9857A-3B3A-68FD-C7D0-A3815037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4BAF1B-F3FB-9CF6-69D7-11B627897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A86A4F-E880-E509-3CDD-A65B4BAC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83E499-1660-05D6-2A84-0E7C901F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EC58CD-BBC9-0E57-B967-AE0C2865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29B42D-6083-A44C-F43B-30B0DB1B0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1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383AD4-311A-E2DC-4AA6-8D40DCA5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192BB1-BCBA-1D8A-D4F6-D55BBEFF4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0D69BC-CD67-E66E-CDF9-BB19DB0A6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053F43-26BD-4160-87E5-7E1DBD3BAFF6}" type="datetimeFigureOut">
              <a:rPr lang="fr-FR" smtClean="0"/>
              <a:t>19/08/2025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1F88C4-F14F-D465-C2F7-437DADDFF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62DBBF-7519-DA1E-C226-1FAE23817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49548B-5305-4365-A17B-93D49EC727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41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E0C4FAF-3920-3568-F6EA-37C32B299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7458" y="2449298"/>
            <a:ext cx="9261987" cy="17921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dirty="0">
                <a:solidFill>
                  <a:schemeClr val="bg1"/>
                </a:solidFill>
                <a:latin typeface="Montserrat" panose="00000500000000000000" pitchFamily="2" charset="0"/>
              </a:rPr>
              <a:t>FORMATION Des </a:t>
            </a:r>
            <a:r>
              <a:rPr lang="en-US" altLang="en-US" sz="4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DIRIGEANTS</a:t>
            </a:r>
            <a:endParaRPr lang="fr-FR" sz="44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08F8A6-5299-6CF3-55BB-88F8DB0649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68314" y="4241475"/>
            <a:ext cx="4884737" cy="41563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sz="4400" b="1" dirty="0" err="1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rPr>
              <a:t>SNR</a:t>
            </a:r>
            <a:r>
              <a:rPr lang="fr-FR" sz="4400" b="1" dirty="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rPr>
              <a:t> 2025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78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69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AF4FA7C-4C87-2057-0CB2-02A636BD8DB0}"/>
              </a:ext>
            </a:extLst>
          </p:cNvPr>
          <p:cNvSpPr txBox="1">
            <a:spLocks/>
          </p:cNvSpPr>
          <p:nvPr/>
        </p:nvSpPr>
        <p:spPr>
          <a:xfrm>
            <a:off x="1643500" y="1564676"/>
            <a:ext cx="9446532" cy="2541431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Comprendre la démarche et construire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6400" b="1" dirty="0">
              <a:solidFill>
                <a:srgbClr val="00B050"/>
              </a:solidFill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4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</a:rPr>
              <a:t>  le projet </a:t>
            </a:r>
            <a:r>
              <a:rPr kumimoji="0" lang="fr-FR" sz="6400" b="1" i="0" u="none" strike="noStrike" kern="1200" cap="all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</a:rPr>
              <a:t>dU</a:t>
            </a:r>
            <a:r>
              <a:rPr kumimoji="0" lang="fr-FR" sz="64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</a:rPr>
              <a:t> club</a:t>
            </a:r>
          </a:p>
        </p:txBody>
      </p:sp>
      <p:pic>
        <p:nvPicPr>
          <p:cNvPr id="7" name="Picture 2" descr="https://upload.wikimedia.org/wikipedia/commons/thumb/4/45/Judo.svg/100px-Judo.svg.png">
            <a:extLst>
              <a:ext uri="{FF2B5EF4-FFF2-40B4-BE49-F238E27FC236}">
                <a16:creationId xmlns:a16="http://schemas.microsoft.com/office/drawing/2014/main" id="{FA147625-C17D-0FFE-331E-BDB05CE8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4" y="2997399"/>
            <a:ext cx="952500" cy="20955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7382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743E3-77D7-769D-A23C-BF1E0E4F6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B37566F6-8B96-03F9-5C8A-645524AECFE0}"/>
              </a:ext>
            </a:extLst>
          </p:cNvPr>
          <p:cNvGrpSpPr/>
          <p:nvPr/>
        </p:nvGrpSpPr>
        <p:grpSpPr>
          <a:xfrm>
            <a:off x="2751670" y="2242294"/>
            <a:ext cx="8264168" cy="3356636"/>
            <a:chOff x="414362" y="866"/>
            <a:chExt cx="8264168" cy="3356636"/>
          </a:xfrm>
          <a:solidFill>
            <a:srgbClr val="92D050"/>
          </a:solidFill>
        </p:grpSpPr>
        <p:sp>
          <p:nvSpPr>
            <p:cNvPr id="17" name="Flèche : chevron 16">
              <a:extLst>
                <a:ext uri="{FF2B5EF4-FFF2-40B4-BE49-F238E27FC236}">
                  <a16:creationId xmlns:a16="http://schemas.microsoft.com/office/drawing/2014/main" id="{9A1C2667-320A-A799-9E83-427D3B28A816}"/>
                </a:ext>
              </a:extLst>
            </p:cNvPr>
            <p:cNvSpPr/>
            <p:nvPr/>
          </p:nvSpPr>
          <p:spPr>
            <a:xfrm>
              <a:off x="414362" y="866"/>
              <a:ext cx="8264168" cy="3356636"/>
            </a:xfrm>
            <a:prstGeom prst="chevron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lèche : chevron 4">
              <a:extLst>
                <a:ext uri="{FF2B5EF4-FFF2-40B4-BE49-F238E27FC236}">
                  <a16:creationId xmlns:a16="http://schemas.microsoft.com/office/drawing/2014/main" id="{738F7BF4-8131-B933-29F1-A70B8B871C65}"/>
                </a:ext>
              </a:extLst>
            </p:cNvPr>
            <p:cNvSpPr txBox="1"/>
            <p:nvPr/>
          </p:nvSpPr>
          <p:spPr>
            <a:xfrm>
              <a:off x="2092680" y="866"/>
              <a:ext cx="4907532" cy="335663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Projet :</a:t>
              </a:r>
              <a:b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Ensemble d’Actions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que l’on se propose de mener à bien, en vue d’atteindre des objectifs, afin de développer le club.</a:t>
              </a:r>
              <a:b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b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Il permet d’entreprendre toute action nécessaire au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développement de sa discipline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sur le territoire.</a:t>
              </a:r>
              <a:b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6CBB744-CAC2-8E33-6102-48531599D01F}"/>
              </a:ext>
            </a:extLst>
          </p:cNvPr>
          <p:cNvSpPr txBox="1"/>
          <p:nvPr/>
        </p:nvSpPr>
        <p:spPr>
          <a:xfrm>
            <a:off x="1267131" y="449891"/>
            <a:ext cx="73898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C00000"/>
                </a:solidFill>
                <a:latin typeface="Aptos" panose="020B0004020202020204" pitchFamily="34" charset="0"/>
              </a:rPr>
              <a:t>LE PROJET DE LA STRUCTURE  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= le projet du club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114D0C1-00E5-15DA-45D4-77AD9051F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73" y="2875058"/>
            <a:ext cx="95105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00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3778A-5597-4D41-8135-2AEE776A7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3618751E-B29B-2D40-8416-68CB702CBE36}"/>
              </a:ext>
            </a:extLst>
          </p:cNvPr>
          <p:cNvSpPr txBox="1">
            <a:spLocks/>
          </p:cNvSpPr>
          <p:nvPr/>
        </p:nvSpPr>
        <p:spPr>
          <a:xfrm>
            <a:off x="1136768" y="596246"/>
            <a:ext cx="5783756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altLang="fr-FR" sz="3600" b="1" dirty="0">
                <a:solidFill>
                  <a:srgbClr val="C00000"/>
                </a:solidFill>
                <a:latin typeface="Aptos" panose="020B0004020202020204" pitchFamily="34" charset="0"/>
              </a:rPr>
              <a:t>La conduite du projet</a:t>
            </a:r>
            <a:endParaRPr lang="fr-FR" sz="3600" b="1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8B9D9A-6353-BEDD-8722-AF8C61A3C9FA}"/>
              </a:ext>
            </a:extLst>
          </p:cNvPr>
          <p:cNvSpPr txBox="1"/>
          <p:nvPr/>
        </p:nvSpPr>
        <p:spPr>
          <a:xfrm>
            <a:off x="293410" y="1803967"/>
            <a:ext cx="61156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 démarche du PROJET Club est un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travail d’équipe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</a:t>
            </a:r>
          </a:p>
          <a:p>
            <a:endParaRPr lang="fr-FR" altLang="fr-FR" sz="2400" b="1" dirty="0">
              <a:solidFill>
                <a:srgbClr val="4472C4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C’est une démarche qui engage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une réflexion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sur l’avenir de la structure</a:t>
            </a:r>
            <a:r>
              <a:rPr lang="fr-FR" altLang="fr-FR" sz="2400" b="1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.</a:t>
            </a:r>
          </a:p>
          <a:p>
            <a:endParaRPr lang="fr-FR" altLang="fr-FR" sz="2400" b="1" dirty="0">
              <a:solidFill>
                <a:srgbClr val="4472C4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Elle participe à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organiser l’activité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du club autour d’un projet.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3E13C5-8E63-0D22-3508-DA122A2C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110" y="1237668"/>
            <a:ext cx="4220480" cy="56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7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302F-7169-D79A-2FDC-433FFEC82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08E6ADE-DB09-6462-FBA4-08E41643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74" y="1092636"/>
            <a:ext cx="2282755" cy="2078461"/>
          </a:xfrm>
          <a:prstGeom prst="rect">
            <a:avLst/>
          </a:prstGeom>
        </p:spPr>
      </p:pic>
      <p:pic>
        <p:nvPicPr>
          <p:cNvPr id="15" name="Picture 2" descr="RÃ©sultat de recherche d'images pour &quot;images dirigeants association&quot;">
            <a:extLst>
              <a:ext uri="{FF2B5EF4-FFF2-40B4-BE49-F238E27FC236}">
                <a16:creationId xmlns:a16="http://schemas.microsoft.com/office/drawing/2014/main" id="{4CF23650-4ACF-0FD1-942B-F449B304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34" y="327002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DC6279-EB05-5843-08E3-8027D4781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134" y="582388"/>
            <a:ext cx="1958569" cy="30105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18A0F8-8009-CB7B-5D6F-3424B8E3C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83" y="2087675"/>
            <a:ext cx="2080440" cy="28134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36D770-6A1A-456A-299B-24266878F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5" y="4985393"/>
            <a:ext cx="2628900" cy="17430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621BC0F-31D0-344D-FE4C-0E153E0846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03" y="1092636"/>
            <a:ext cx="2728881" cy="15281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B1B280-F426-29C1-93C6-F4B5D2886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05" y="2244264"/>
            <a:ext cx="548462" cy="54846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96AC288-2318-8AF3-43C4-34E863B12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52" y="466356"/>
            <a:ext cx="454169" cy="49873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9BD4AF4-1E91-2F4E-8EA7-E20B13594EC5}"/>
              </a:ext>
            </a:extLst>
          </p:cNvPr>
          <p:cNvSpPr txBox="1"/>
          <p:nvPr/>
        </p:nvSpPr>
        <p:spPr>
          <a:xfrm>
            <a:off x="4014434" y="242079"/>
            <a:ext cx="430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3600" b="1" dirty="0">
                <a:solidFill>
                  <a:srgbClr val="C00000"/>
                </a:solidFill>
                <a:latin typeface="Aptos" panose="020B0004020202020204" pitchFamily="34" charset="0"/>
              </a:rPr>
              <a:t>Ça m’intéresse !</a:t>
            </a:r>
          </a:p>
        </p:txBody>
      </p:sp>
      <p:pic>
        <p:nvPicPr>
          <p:cNvPr id="29" name="Image 28" descr="FRANCE_JUDO_LOGOTYPE_CMJN_PRINCIPAL BLEU.jpg">
            <a:extLst>
              <a:ext uri="{FF2B5EF4-FFF2-40B4-BE49-F238E27FC236}">
                <a16:creationId xmlns:a16="http://schemas.microsoft.com/office/drawing/2014/main" id="{DE65B035-E3AD-F1CD-83E8-C5442CC23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069" y="5134205"/>
            <a:ext cx="2963181" cy="1511449"/>
          </a:xfrm>
          <a:prstGeom prst="rect">
            <a:avLst/>
          </a:prstGeom>
          <a:ln w="19050">
            <a:solidFill>
              <a:srgbClr val="5B9BD5"/>
            </a:solidFill>
          </a:ln>
        </p:spPr>
      </p:pic>
      <p:pic>
        <p:nvPicPr>
          <p:cNvPr id="30" name="Image 29" descr="EN Jeunesse et sports.png">
            <a:extLst>
              <a:ext uri="{FF2B5EF4-FFF2-40B4-BE49-F238E27FC236}">
                <a16:creationId xmlns:a16="http://schemas.microsoft.com/office/drawing/2014/main" id="{F3ECA624-29D2-3F5C-FDEA-8FCC6A3344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0703" y="4632968"/>
            <a:ext cx="2181225" cy="20955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BDDA2FE-9C6F-AFE5-FDAE-223BCE0F07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0570" y="2731843"/>
            <a:ext cx="1958569" cy="17900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542B30B-ED83-B227-9A62-28FE27493C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86" y="3375323"/>
            <a:ext cx="2634436" cy="14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3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5BD41-104B-4F1E-3025-4CBAB6180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1D24E86-426B-F6B0-E69C-AE832FE1B894}"/>
              </a:ext>
            </a:extLst>
          </p:cNvPr>
          <p:cNvSpPr txBox="1">
            <a:spLocks/>
          </p:cNvSpPr>
          <p:nvPr/>
        </p:nvSpPr>
        <p:spPr>
          <a:xfrm>
            <a:off x="766480" y="1942244"/>
            <a:ext cx="9313138" cy="3461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1313" marR="0" lvl="0" indent="-341313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	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84DC96-F475-4708-F55E-14E5708835FD}"/>
              </a:ext>
            </a:extLst>
          </p:cNvPr>
          <p:cNvSpPr txBox="1"/>
          <p:nvPr/>
        </p:nvSpPr>
        <p:spPr>
          <a:xfrm>
            <a:off x="1645795" y="395495"/>
            <a:ext cx="807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3600" b="1" dirty="0">
                <a:solidFill>
                  <a:srgbClr val="C00000"/>
                </a:solidFill>
                <a:latin typeface="Aptos" panose="020B0004020202020204" pitchFamily="34" charset="0"/>
              </a:rPr>
              <a:t>Le principe de la démarche à suivre </a:t>
            </a:r>
            <a:r>
              <a:rPr lang="fr-FR" sz="3600" b="1" dirty="0">
                <a:solidFill>
                  <a:srgbClr val="C0000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</a:t>
            </a:r>
            <a:endParaRPr lang="fr-FR" sz="3600" b="1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Image 6" descr="RÃ©sultat de recherche d'images pour &quot;analyse&quot;">
            <a:extLst>
              <a:ext uri="{FF2B5EF4-FFF2-40B4-BE49-F238E27FC236}">
                <a16:creationId xmlns:a16="http://schemas.microsoft.com/office/drawing/2014/main" id="{6CDF12A4-FC43-245A-C138-1217265C3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17" y="2867345"/>
            <a:ext cx="1488784" cy="10467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 de texte 1033">
            <a:extLst>
              <a:ext uri="{FF2B5EF4-FFF2-40B4-BE49-F238E27FC236}">
                <a16:creationId xmlns:a16="http://schemas.microsoft.com/office/drawing/2014/main" id="{C4723B50-2E30-534A-0671-23F2890CFFAA}"/>
              </a:ext>
            </a:extLst>
          </p:cNvPr>
          <p:cNvSpPr txBox="1"/>
          <p:nvPr/>
        </p:nvSpPr>
        <p:spPr>
          <a:xfrm>
            <a:off x="4058426" y="4354979"/>
            <a:ext cx="1950175" cy="945468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fr-FR" sz="1600" kern="0" dirty="0">
                <a:solidFill>
                  <a:prstClr val="black"/>
                </a:solidFill>
                <a:latin typeface="Gill Sans MT" panose="020B0502020104020203"/>
                <a:cs typeface="Times New Roman" panose="02020603050405020304" pitchFamily="18" charset="0"/>
              </a:rPr>
              <a:t>Actions envisagées </a:t>
            </a:r>
          </a:p>
          <a:p>
            <a:pPr algn="ctr">
              <a:spcAft>
                <a:spcPts val="800"/>
              </a:spcAft>
              <a:defRPr/>
            </a:pPr>
            <a:r>
              <a:rPr lang="fr-FR" sz="1600" kern="0" dirty="0">
                <a:solidFill>
                  <a:prstClr val="black"/>
                </a:solidFill>
                <a:latin typeface="Gill Sans MT" panose="020B0502020104020203"/>
                <a:cs typeface="Times New Roman" panose="02020603050405020304" pitchFamily="18" charset="0"/>
              </a:rPr>
              <a:t>= </a:t>
            </a:r>
            <a:r>
              <a:rPr lang="fr-FR" sz="1400" kern="0" dirty="0">
                <a:solidFill>
                  <a:prstClr val="black"/>
                </a:solidFill>
                <a:latin typeface="Gill Sans MT" panose="020B0502020104020203"/>
                <a:cs typeface="Times New Roman" panose="02020603050405020304" pitchFamily="18" charset="0"/>
              </a:rPr>
              <a:t>Liste des axes de progrès/développement </a:t>
            </a:r>
          </a:p>
        </p:txBody>
      </p:sp>
      <p:sp>
        <p:nvSpPr>
          <p:cNvPr id="9" name="Zone de texte 1034">
            <a:extLst>
              <a:ext uri="{FF2B5EF4-FFF2-40B4-BE49-F238E27FC236}">
                <a16:creationId xmlns:a16="http://schemas.microsoft.com/office/drawing/2014/main" id="{AD3D72AA-A569-FC7C-12CD-7F13C5D1375F}"/>
              </a:ext>
            </a:extLst>
          </p:cNvPr>
          <p:cNvSpPr txBox="1"/>
          <p:nvPr/>
        </p:nvSpPr>
        <p:spPr>
          <a:xfrm>
            <a:off x="8261286" y="4083551"/>
            <a:ext cx="1588730" cy="2022437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1600" kern="0" dirty="0">
                <a:solidFill>
                  <a:prstClr val="black"/>
                </a:solidFill>
                <a:latin typeface="Gill Sans MT" panose="020B0502020104020203"/>
                <a:cs typeface="Times New Roman" panose="02020603050405020304" pitchFamily="18" charset="0"/>
              </a:rPr>
              <a:t>Plan d’actions pour opérationnaliser les axes de progrès retenus</a:t>
            </a:r>
          </a:p>
        </p:txBody>
      </p:sp>
      <p:pic>
        <p:nvPicPr>
          <p:cNvPr id="10" name="Image 9" descr="RÃ©sultat de recherche d'images pour &quot;liste&quot;">
            <a:extLst>
              <a:ext uri="{FF2B5EF4-FFF2-40B4-BE49-F238E27FC236}">
                <a16:creationId xmlns:a16="http://schemas.microsoft.com/office/drawing/2014/main" id="{950D195E-7CD6-CF02-F1B7-95503C0F2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00" y="2884496"/>
            <a:ext cx="1258866" cy="1322167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1" name="Image 10" descr="RÃ©sultat de recherche d'images pour &quot;liste&quot;">
            <a:extLst>
              <a:ext uri="{FF2B5EF4-FFF2-40B4-BE49-F238E27FC236}">
                <a16:creationId xmlns:a16="http://schemas.microsoft.com/office/drawing/2014/main" id="{27519860-5DA2-5AD8-FD7C-CBD97BB81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43" y="2901451"/>
            <a:ext cx="1258866" cy="1322167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2" name="Image 11" descr="RÃ©sultat de recherche d'images pour &quot;liste&quot;">
            <a:extLst>
              <a:ext uri="{FF2B5EF4-FFF2-40B4-BE49-F238E27FC236}">
                <a16:creationId xmlns:a16="http://schemas.microsoft.com/office/drawing/2014/main" id="{79AB1100-1B21-B8EF-D3BD-8D6B4548E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80" y="2675997"/>
            <a:ext cx="1258866" cy="1322167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3" name="Flèche droite rayée 35">
            <a:extLst>
              <a:ext uri="{FF2B5EF4-FFF2-40B4-BE49-F238E27FC236}">
                <a16:creationId xmlns:a16="http://schemas.microsoft.com/office/drawing/2014/main" id="{4C72AC0C-6A5D-6A7E-6984-350716D446D8}"/>
              </a:ext>
            </a:extLst>
          </p:cNvPr>
          <p:cNvSpPr/>
          <p:nvPr/>
        </p:nvSpPr>
        <p:spPr>
          <a:xfrm>
            <a:off x="5813264" y="3325215"/>
            <a:ext cx="406509" cy="316769"/>
          </a:xfrm>
          <a:prstGeom prst="stripedRightArrow">
            <a:avLst/>
          </a:prstGeom>
          <a:solidFill>
            <a:srgbClr val="B71E42"/>
          </a:solidFill>
          <a:ln w="15875" cap="flat" cmpd="sng" algn="ctr">
            <a:solidFill>
              <a:srgbClr val="B71E42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4" name="Flèche droite rayée 16">
            <a:extLst>
              <a:ext uri="{FF2B5EF4-FFF2-40B4-BE49-F238E27FC236}">
                <a16:creationId xmlns:a16="http://schemas.microsoft.com/office/drawing/2014/main" id="{E01D2127-FBFE-2E9A-BCD5-2C20D0BA2717}"/>
              </a:ext>
            </a:extLst>
          </p:cNvPr>
          <p:cNvSpPr/>
          <p:nvPr/>
        </p:nvSpPr>
        <p:spPr>
          <a:xfrm>
            <a:off x="3591595" y="3304559"/>
            <a:ext cx="406509" cy="316769"/>
          </a:xfrm>
          <a:prstGeom prst="stripedRightArrow">
            <a:avLst/>
          </a:prstGeom>
          <a:solidFill>
            <a:srgbClr val="B71E42"/>
          </a:solidFill>
          <a:ln w="15875" cap="flat" cmpd="sng" algn="ctr">
            <a:solidFill>
              <a:srgbClr val="B71E42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5" name="Flèche droite rayée 35">
            <a:extLst>
              <a:ext uri="{FF2B5EF4-FFF2-40B4-BE49-F238E27FC236}">
                <a16:creationId xmlns:a16="http://schemas.microsoft.com/office/drawing/2014/main" id="{9F8BA7E7-8DEC-5572-D052-146604C1FB65}"/>
              </a:ext>
            </a:extLst>
          </p:cNvPr>
          <p:cNvSpPr/>
          <p:nvPr/>
        </p:nvSpPr>
        <p:spPr>
          <a:xfrm>
            <a:off x="7854777" y="3333023"/>
            <a:ext cx="406509" cy="316769"/>
          </a:xfrm>
          <a:prstGeom prst="stripedRightArrow">
            <a:avLst/>
          </a:prstGeom>
          <a:solidFill>
            <a:srgbClr val="B71E42"/>
          </a:solidFill>
          <a:ln w="15875" cap="flat" cmpd="sng" algn="ctr">
            <a:solidFill>
              <a:srgbClr val="B71E42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6" name="Rectangle à coins arrondis 42">
            <a:extLst>
              <a:ext uri="{FF2B5EF4-FFF2-40B4-BE49-F238E27FC236}">
                <a16:creationId xmlns:a16="http://schemas.microsoft.com/office/drawing/2014/main" id="{0DF6903D-DEF6-7CF2-AEC7-9F172283E8D6}"/>
              </a:ext>
            </a:extLst>
          </p:cNvPr>
          <p:cNvSpPr/>
          <p:nvPr/>
        </p:nvSpPr>
        <p:spPr>
          <a:xfrm>
            <a:off x="8286118" y="3462944"/>
            <a:ext cx="891697" cy="192816"/>
          </a:xfrm>
          <a:prstGeom prst="roundRect">
            <a:avLst>
              <a:gd name="adj" fmla="val 50000"/>
            </a:avLst>
          </a:prstGeom>
          <a:noFill/>
          <a:ln w="3175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7" name="Zone de texte 1046">
            <a:extLst>
              <a:ext uri="{FF2B5EF4-FFF2-40B4-BE49-F238E27FC236}">
                <a16:creationId xmlns:a16="http://schemas.microsoft.com/office/drawing/2014/main" id="{48CF54B3-D801-798B-A66A-58FDC2F5CAA3}"/>
              </a:ext>
            </a:extLst>
          </p:cNvPr>
          <p:cNvSpPr txBox="1"/>
          <p:nvPr/>
        </p:nvSpPr>
        <p:spPr>
          <a:xfrm>
            <a:off x="6345365" y="4371934"/>
            <a:ext cx="1363772" cy="162440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1600" kern="0" dirty="0">
              <a:solidFill>
                <a:prstClr val="black"/>
              </a:solidFill>
              <a:latin typeface="Gill Sans MT" panose="020B0502020104020203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kern="0" dirty="0">
                <a:solidFill>
                  <a:prstClr val="black"/>
                </a:solidFill>
                <a:latin typeface="Gill Sans MT" panose="020B0502020104020203"/>
                <a:cs typeface="Times New Roman" panose="02020603050405020304" pitchFamily="18" charset="0"/>
              </a:rPr>
              <a:t>Projet de la structure = Ensemble des axes de progrès retenus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endParaRPr lang="fr-FR" sz="1600" kern="0" dirty="0">
              <a:solidFill>
                <a:prstClr val="black"/>
              </a:solidFill>
              <a:latin typeface="Gill Sans MT" panose="020B0502020104020203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B5D1E3-746E-342D-BC9B-90C73B28E73E}"/>
              </a:ext>
            </a:extLst>
          </p:cNvPr>
          <p:cNvSpPr/>
          <p:nvPr/>
        </p:nvSpPr>
        <p:spPr>
          <a:xfrm>
            <a:off x="1268361" y="1620508"/>
            <a:ext cx="8900779" cy="4621407"/>
          </a:xfrm>
          <a:prstGeom prst="rect">
            <a:avLst/>
          </a:prstGeom>
          <a:noFill/>
          <a:ln w="31750" cap="flat" cmpd="sng" algn="ctr">
            <a:solidFill>
              <a:srgbClr val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kern="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9" name="Zone de texte 1032">
            <a:extLst>
              <a:ext uri="{FF2B5EF4-FFF2-40B4-BE49-F238E27FC236}">
                <a16:creationId xmlns:a16="http://schemas.microsoft.com/office/drawing/2014/main" id="{9194BD79-19DA-1091-8094-CDC63DD81F14}"/>
              </a:ext>
            </a:extLst>
          </p:cNvPr>
          <p:cNvSpPr txBox="1"/>
          <p:nvPr/>
        </p:nvSpPr>
        <p:spPr>
          <a:xfrm>
            <a:off x="1526712" y="1793997"/>
            <a:ext cx="2517288" cy="1107454"/>
          </a:xfrm>
          <a:prstGeom prst="rect">
            <a:avLst/>
          </a:prstGeom>
          <a:gradFill flip="none" rotWithShape="1">
            <a:gsLst>
              <a:gs pos="68000">
                <a:srgbClr val="FFE8A1"/>
              </a:gs>
              <a:gs pos="0">
                <a:srgbClr val="FFC000">
                  <a:lumMod val="0"/>
                  <a:lumOff val="100000"/>
                </a:srgbClr>
              </a:gs>
              <a:gs pos="35000">
                <a:srgbClr val="FFC000">
                  <a:lumMod val="0"/>
                  <a:lumOff val="100000"/>
                </a:srgbClr>
              </a:gs>
              <a:gs pos="100000">
                <a:srgbClr val="FFC000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cs typeface="Times New Roman" panose="02020603050405020304" pitchFamily="18" charset="0"/>
              </a:rPr>
              <a:t>État des lieux de la structure :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cs typeface="Times New Roman" panose="02020603050405020304" pitchFamily="18" charset="0"/>
              </a:rPr>
              <a:t> Diagnostic des ressources internes et externes du club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22B10B1-9125-288F-58E8-3F46F28C6C57}"/>
              </a:ext>
            </a:extLst>
          </p:cNvPr>
          <p:cNvGrpSpPr/>
          <p:nvPr/>
        </p:nvGrpSpPr>
        <p:grpSpPr>
          <a:xfrm>
            <a:off x="1981230" y="4074929"/>
            <a:ext cx="1859516" cy="1365465"/>
            <a:chOff x="5620917" y="1214111"/>
            <a:chExt cx="2005074" cy="1532589"/>
          </a:xfrm>
        </p:grpSpPr>
        <p:sp>
          <p:nvSpPr>
            <p:cNvPr id="21" name="Rectangle à coins arrondis 23">
              <a:extLst>
                <a:ext uri="{FF2B5EF4-FFF2-40B4-BE49-F238E27FC236}">
                  <a16:creationId xmlns:a16="http://schemas.microsoft.com/office/drawing/2014/main" id="{7372C27A-484B-34FE-6E51-D53138E38992}"/>
                </a:ext>
              </a:extLst>
            </p:cNvPr>
            <p:cNvSpPr/>
            <p:nvPr/>
          </p:nvSpPr>
          <p:spPr>
            <a:xfrm>
              <a:off x="5620917" y="1214111"/>
              <a:ext cx="2005074" cy="1532589"/>
            </a:xfrm>
            <a:prstGeom prst="roundRect">
              <a:avLst>
                <a:gd name="adj" fmla="val 10000"/>
              </a:avLst>
            </a:prstGeom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301DE6-AD3A-1297-8EE3-7AF610C16DDD}"/>
                </a:ext>
              </a:extLst>
            </p:cNvPr>
            <p:cNvSpPr/>
            <p:nvPr/>
          </p:nvSpPr>
          <p:spPr>
            <a:xfrm>
              <a:off x="5665805" y="1258999"/>
              <a:ext cx="1915298" cy="14428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ANALYSE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4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28481-D61A-A9B6-475D-3B90E0EEC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Espace réservé du contenu 5">
            <a:extLst>
              <a:ext uri="{FF2B5EF4-FFF2-40B4-BE49-F238E27FC236}">
                <a16:creationId xmlns:a16="http://schemas.microsoft.com/office/drawing/2014/main" id="{DBC38DEF-0842-E1A1-2EAC-5EF6EE80E2DE}"/>
              </a:ext>
            </a:extLst>
          </p:cNvPr>
          <p:cNvGraphicFramePr>
            <a:graphicFrameLocks/>
          </p:cNvGraphicFramePr>
          <p:nvPr/>
        </p:nvGraphicFramePr>
        <p:xfrm>
          <a:off x="3761773" y="568444"/>
          <a:ext cx="7632700" cy="417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Espace réservé du numéro de diapositive 4">
            <a:extLst>
              <a:ext uri="{FF2B5EF4-FFF2-40B4-BE49-F238E27FC236}">
                <a16:creationId xmlns:a16="http://schemas.microsoft.com/office/drawing/2014/main" id="{8A5D8813-E126-4430-B211-160197B5CA57}"/>
              </a:ext>
            </a:extLst>
          </p:cNvPr>
          <p:cNvSpPr txBox="1">
            <a:spLocks/>
          </p:cNvSpPr>
          <p:nvPr/>
        </p:nvSpPr>
        <p:spPr>
          <a:xfrm>
            <a:off x="8499874" y="616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D49A4-675D-4686-8CC0-A06804276011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AFA1AC4-1FE3-AB98-7FD4-0DC25C5F0F71}"/>
              </a:ext>
            </a:extLst>
          </p:cNvPr>
          <p:cNvGrpSpPr/>
          <p:nvPr/>
        </p:nvGrpSpPr>
        <p:grpSpPr>
          <a:xfrm>
            <a:off x="3588240" y="5241574"/>
            <a:ext cx="7566553" cy="1256776"/>
            <a:chOff x="5619451" y="1098105"/>
            <a:chExt cx="2005074" cy="1743675"/>
          </a:xfrm>
        </p:grpSpPr>
        <p:sp>
          <p:nvSpPr>
            <p:cNvPr id="32" name="Rectangle à coins arrondis 9">
              <a:extLst>
                <a:ext uri="{FF2B5EF4-FFF2-40B4-BE49-F238E27FC236}">
                  <a16:creationId xmlns:a16="http://schemas.microsoft.com/office/drawing/2014/main" id="{E6015AA1-1889-8733-BF60-25C8DF4ABCE7}"/>
                </a:ext>
              </a:extLst>
            </p:cNvPr>
            <p:cNvSpPr/>
            <p:nvPr/>
          </p:nvSpPr>
          <p:spPr>
            <a:xfrm>
              <a:off x="5619451" y="1098105"/>
              <a:ext cx="2005074" cy="153258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000"/>
                </a:gs>
                <a:gs pos="56000">
                  <a:srgbClr val="5B9BD5">
                    <a:lumMod val="45000"/>
                    <a:lumOff val="55000"/>
                  </a:srgbClr>
                </a:gs>
                <a:gs pos="83000">
                  <a:srgbClr val="5B9BD5">
                    <a:lumMod val="45000"/>
                    <a:lumOff val="55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5400000" scaled="1"/>
            </a:gra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FB7C5C-1317-53C3-47BD-52A19F322B20}"/>
                </a:ext>
              </a:extLst>
            </p:cNvPr>
            <p:cNvSpPr/>
            <p:nvPr/>
          </p:nvSpPr>
          <p:spPr>
            <a:xfrm>
              <a:off x="5642042" y="1398967"/>
              <a:ext cx="1915298" cy="1442813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56000">
                  <a:srgbClr val="5B9BD5">
                    <a:lumMod val="45000"/>
                    <a:lumOff val="55000"/>
                  </a:srgbClr>
                </a:gs>
                <a:gs pos="83000">
                  <a:srgbClr val="5B9BD5">
                    <a:lumMod val="45000"/>
                    <a:lumOff val="55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Flèche vers le bas 23">
            <a:extLst>
              <a:ext uri="{FF2B5EF4-FFF2-40B4-BE49-F238E27FC236}">
                <a16:creationId xmlns:a16="http://schemas.microsoft.com/office/drawing/2014/main" id="{AED8BB7C-8D63-B2F5-3690-6743499D4EC0}"/>
              </a:ext>
            </a:extLst>
          </p:cNvPr>
          <p:cNvSpPr/>
          <p:nvPr/>
        </p:nvSpPr>
        <p:spPr>
          <a:xfrm>
            <a:off x="4257863" y="4807347"/>
            <a:ext cx="200967" cy="371789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lèche vers le bas 24">
            <a:extLst>
              <a:ext uri="{FF2B5EF4-FFF2-40B4-BE49-F238E27FC236}">
                <a16:creationId xmlns:a16="http://schemas.microsoft.com/office/drawing/2014/main" id="{44222E51-3066-68CB-B60F-DB2DAD972127}"/>
              </a:ext>
            </a:extLst>
          </p:cNvPr>
          <p:cNvSpPr/>
          <p:nvPr/>
        </p:nvSpPr>
        <p:spPr>
          <a:xfrm>
            <a:off x="6395637" y="4807346"/>
            <a:ext cx="200967" cy="371789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lèche vers le bas 25">
            <a:extLst>
              <a:ext uri="{FF2B5EF4-FFF2-40B4-BE49-F238E27FC236}">
                <a16:creationId xmlns:a16="http://schemas.microsoft.com/office/drawing/2014/main" id="{5816B49B-5942-392F-8902-61A401B5ED23}"/>
              </a:ext>
            </a:extLst>
          </p:cNvPr>
          <p:cNvSpPr/>
          <p:nvPr/>
        </p:nvSpPr>
        <p:spPr>
          <a:xfrm>
            <a:off x="8322407" y="4807346"/>
            <a:ext cx="200967" cy="371789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lèche vers le bas 26">
            <a:extLst>
              <a:ext uri="{FF2B5EF4-FFF2-40B4-BE49-F238E27FC236}">
                <a16:creationId xmlns:a16="http://schemas.microsoft.com/office/drawing/2014/main" id="{9675D369-6453-6463-54E0-9EDEE7C50A06}"/>
              </a:ext>
            </a:extLst>
          </p:cNvPr>
          <p:cNvSpPr/>
          <p:nvPr/>
        </p:nvSpPr>
        <p:spPr>
          <a:xfrm>
            <a:off x="10242478" y="4807346"/>
            <a:ext cx="200967" cy="371789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6C6CF6C-5584-0B0D-F82A-95712B41C932}"/>
              </a:ext>
            </a:extLst>
          </p:cNvPr>
          <p:cNvSpPr txBox="1"/>
          <p:nvPr/>
        </p:nvSpPr>
        <p:spPr>
          <a:xfrm>
            <a:off x="4716466" y="2299230"/>
            <a:ext cx="25376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Ressources Internes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Humaines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Techniques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Financières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A3575980-635F-37FE-534F-D1B68FE23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8155" y="2115728"/>
            <a:ext cx="2566638" cy="113395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0A781C5-27B1-2743-33CB-D8149BAF38D6}"/>
              </a:ext>
            </a:extLst>
          </p:cNvPr>
          <p:cNvSpPr/>
          <p:nvPr/>
        </p:nvSpPr>
        <p:spPr>
          <a:xfrm>
            <a:off x="5149926" y="5707416"/>
            <a:ext cx="4856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Analyse et Actions envisagées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Actions envisagées  = Axes de développement = Axes de progrès</a:t>
            </a:r>
          </a:p>
        </p:txBody>
      </p:sp>
      <p:sp>
        <p:nvSpPr>
          <p:cNvPr id="43" name="Organigramme : Bande perforée 42">
            <a:extLst>
              <a:ext uri="{FF2B5EF4-FFF2-40B4-BE49-F238E27FC236}">
                <a16:creationId xmlns:a16="http://schemas.microsoft.com/office/drawing/2014/main" id="{44D34862-ED45-CBB6-B587-81E2BA8082DA}"/>
              </a:ext>
            </a:extLst>
          </p:cNvPr>
          <p:cNvSpPr/>
          <p:nvPr/>
        </p:nvSpPr>
        <p:spPr>
          <a:xfrm>
            <a:off x="168837" y="207356"/>
            <a:ext cx="5154448" cy="1846019"/>
          </a:xfrm>
          <a:prstGeom prst="flowChartPunchedTape">
            <a:avLst/>
          </a:prstGeom>
          <a:gradFill flip="none" rotWithShape="1">
            <a:gsLst>
              <a:gs pos="0">
                <a:srgbClr val="A5A5A5">
                  <a:lumMod val="0"/>
                  <a:lumOff val="100000"/>
                </a:srgbClr>
              </a:gs>
              <a:gs pos="35000">
                <a:srgbClr val="A5A5A5">
                  <a:lumMod val="0"/>
                  <a:lumOff val="100000"/>
                </a:srgbClr>
              </a:gs>
              <a:gs pos="100000">
                <a:srgbClr val="A5A5A5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139700"/>
          </a:effectLst>
          <a:scene3d>
            <a:camera prst="orthographicFront"/>
            <a:lightRig rig="threePt" dir="t"/>
          </a:scene3d>
          <a:sp3d extrusionH="25400">
            <a:bevelT w="254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8F11E72-B4D8-9415-1DE0-48440179EE56}"/>
              </a:ext>
            </a:extLst>
          </p:cNvPr>
          <p:cNvSpPr txBox="1"/>
          <p:nvPr/>
        </p:nvSpPr>
        <p:spPr>
          <a:xfrm>
            <a:off x="434778" y="696001"/>
            <a:ext cx="4286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L’analyse du diagnostic interne et externe doit permettre d’identifier des problématiques.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Les solutions envisagées sont des axes de développement qui constitueront le PROJET du club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7E72CA3-1E9D-73E0-86D2-B2269D5AE158}"/>
              </a:ext>
            </a:extLst>
          </p:cNvPr>
          <p:cNvSpPr txBox="1"/>
          <p:nvPr/>
        </p:nvSpPr>
        <p:spPr>
          <a:xfrm>
            <a:off x="163622" y="3064278"/>
            <a:ext cx="2369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La démarche à suivre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0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3F08-53C5-74C3-B6F9-3B293710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0BA7E4-F7A0-5424-F08D-0E6AEF91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92" y="1437996"/>
            <a:ext cx="8540503" cy="12619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6AE14C-7589-C336-F375-A371860E5AC0}"/>
              </a:ext>
            </a:extLst>
          </p:cNvPr>
          <p:cNvSpPr txBox="1"/>
          <p:nvPr/>
        </p:nvSpPr>
        <p:spPr>
          <a:xfrm>
            <a:off x="1649440" y="1953656"/>
            <a:ext cx="8120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Projet de la structure = Actions stratégiques envisagées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0EE93B-DABD-1F55-6D3E-91B155FDE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205" y="4158024"/>
            <a:ext cx="8536090" cy="12619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A4DA13F-9D66-729E-0C95-94E4B8CA498D}"/>
              </a:ext>
            </a:extLst>
          </p:cNvPr>
          <p:cNvSpPr txBox="1"/>
          <p:nvPr/>
        </p:nvSpPr>
        <p:spPr>
          <a:xfrm>
            <a:off x="2417946" y="4589008"/>
            <a:ext cx="7410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rgbClr val="FF0000"/>
                </a:solidFill>
                <a:latin typeface="Aptos" panose="020B0004020202020204" pitchFamily="34" charset="0"/>
              </a:rPr>
              <a:t>Réaliser le Plan d’Actions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rgbClr val="FF0000"/>
                </a:solidFill>
                <a:latin typeface="Aptos" panose="020B0004020202020204" pitchFamily="34" charset="0"/>
              </a:rPr>
              <a:t>Opérationnalisation des Actions envisagées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D6F984F1-36FB-E580-451F-F368C48DC634}"/>
              </a:ext>
            </a:extLst>
          </p:cNvPr>
          <p:cNvSpPr/>
          <p:nvPr/>
        </p:nvSpPr>
        <p:spPr>
          <a:xfrm>
            <a:off x="3359217" y="2699977"/>
            <a:ext cx="423511" cy="1458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54DE0515-923D-B6BC-1A74-AAD0FAA78217}"/>
              </a:ext>
            </a:extLst>
          </p:cNvPr>
          <p:cNvSpPr/>
          <p:nvPr/>
        </p:nvSpPr>
        <p:spPr>
          <a:xfrm>
            <a:off x="7833363" y="2699977"/>
            <a:ext cx="423511" cy="1458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80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6DA6-A69E-40CC-D4C7-BA7BBEC69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9BB22-38E8-CA2B-BDAD-88E9854A9A36}"/>
              </a:ext>
            </a:extLst>
          </p:cNvPr>
          <p:cNvSpPr txBox="1">
            <a:spLocks/>
          </p:cNvSpPr>
          <p:nvPr/>
        </p:nvSpPr>
        <p:spPr>
          <a:xfrm>
            <a:off x="1845547" y="125770"/>
            <a:ext cx="850090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Thèmes du tableau de bord</a:t>
            </a:r>
            <a:br>
              <a:rPr lang="fr-FR" sz="36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fr-FR" sz="36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Diagnostic 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interne</a:t>
            </a:r>
            <a:r>
              <a:rPr lang="fr-FR" sz="36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et </a:t>
            </a:r>
            <a:r>
              <a:rPr lang="fr-FR" sz="3600" dirty="0">
                <a:solidFill>
                  <a:srgbClr val="D62AE3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externe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50DB95-BD17-72DA-4AC5-BB0BCD5C7110}"/>
              </a:ext>
            </a:extLst>
          </p:cNvPr>
          <p:cNvSpPr txBox="1">
            <a:spLocks/>
          </p:cNvSpPr>
          <p:nvPr/>
        </p:nvSpPr>
        <p:spPr>
          <a:xfrm>
            <a:off x="1728814" y="1473427"/>
            <a:ext cx="8383372" cy="4620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https://www.lacouture62.fr/wp-content/uploads/2014/04/logo-judo.png">
            <a:extLst>
              <a:ext uri="{FF2B5EF4-FFF2-40B4-BE49-F238E27FC236}">
                <a16:creationId xmlns:a16="http://schemas.microsoft.com/office/drawing/2014/main" id="{FD494DDC-3DBF-CF1B-0F34-90EBA1ED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47" y="2128242"/>
            <a:ext cx="3133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B2FFE5-27EA-B52B-F365-E416824CEBAB}"/>
              </a:ext>
            </a:extLst>
          </p:cNvPr>
          <p:cNvSpPr/>
          <p:nvPr/>
        </p:nvSpPr>
        <p:spPr>
          <a:xfrm>
            <a:off x="273372" y="1258120"/>
            <a:ext cx="690597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Carte d’identité (nom du club, discipline, lieu de pratique,      	bénévole…)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kern="0" dirty="0">
                <a:solidFill>
                  <a:schemeClr val="bg1"/>
                </a:solidFill>
              </a:rPr>
              <a:t>   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Les dirigeants (bureau, rôle des commissions…)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Les pratiques (judo, jujitsu,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taïso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D.A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etc.)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Les moyens (infrastructures et matériels)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Projet technique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 La formation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	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Les effectifs (décliner toutes les catégories : fille, garçon…)</a:t>
            </a:r>
          </a:p>
          <a:p>
            <a:pPr marL="285750" lvl="0" indent="-285750" defTabSz="457200">
              <a:buFont typeface="Wingdings" panose="05000000000000000000" pitchFamily="2" charset="2"/>
              <a:buChar char="§"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</a:t>
            </a:r>
            <a:r>
              <a:rPr lang="fr-FR" b="1" kern="0" dirty="0">
                <a:solidFill>
                  <a:srgbClr val="00B050"/>
                </a:solidFill>
              </a:rPr>
              <a:t>Évolution par âge, renouvellement etc.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47675" marR="0" lvl="0" indent="-447675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L’encadrement (entraîneur, animateur…)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L’encadrement (formation, stage…)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La communication (interne et externe)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L’arbitrage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Les moyens financiers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Les partenaires etc.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  </a:t>
            </a:r>
            <a:r>
              <a:rPr kumimoji="0" lang="fr-FR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D62AE3"/>
                </a:solidFill>
                <a:effectLst/>
                <a:uLnTx/>
                <a:uFillTx/>
              </a:rPr>
              <a:t>La zone d’influence du club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D62AE3"/>
                </a:solidFill>
                <a:effectLst/>
                <a:uLnTx/>
                <a:uFillTx/>
              </a:rPr>
              <a:t>   Profil de la population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D62AE3"/>
                </a:solidFill>
                <a:effectLst/>
                <a:uLnTx/>
                <a:uFillTx/>
              </a:rPr>
              <a:t>  Concurrence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D62AE3"/>
                </a:solidFill>
                <a:effectLst/>
                <a:uLnTx/>
                <a:uFillTx/>
              </a:rPr>
              <a:t>  Facteurs économiques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D62AE3"/>
                </a:solidFill>
                <a:effectLst/>
                <a:uLnTx/>
                <a:uFillTx/>
              </a:rPr>
              <a:t>Etc.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DA53D3-5DE1-BDD3-AEFD-4676F8EE9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86" y="1292118"/>
            <a:ext cx="1704365" cy="1727294"/>
          </a:xfrm>
          <a:prstGeom prst="rect">
            <a:avLst/>
          </a:prstGeom>
        </p:spPr>
      </p:pic>
      <p:pic>
        <p:nvPicPr>
          <p:cNvPr id="12" name="Image 11" descr="EN Jeunesse et sports.png">
            <a:extLst>
              <a:ext uri="{FF2B5EF4-FFF2-40B4-BE49-F238E27FC236}">
                <a16:creationId xmlns:a16="http://schemas.microsoft.com/office/drawing/2014/main" id="{895E6F3A-C9F0-0313-DF83-6AB95000B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858" y="3501319"/>
            <a:ext cx="2181225" cy="20955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28D19F-6B1A-6E2F-0F14-DAB3768A2730}"/>
              </a:ext>
            </a:extLst>
          </p:cNvPr>
          <p:cNvSpPr txBox="1"/>
          <p:nvPr/>
        </p:nvSpPr>
        <p:spPr>
          <a:xfrm>
            <a:off x="7930961" y="3406208"/>
            <a:ext cx="1535344" cy="307777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0"/>
                  <a:lumOff val="100000"/>
                </a:srgbClr>
              </a:gs>
              <a:gs pos="35000">
                <a:srgbClr val="70AD47">
                  <a:lumMod val="0"/>
                  <a:lumOff val="100000"/>
                </a:srgbClr>
              </a:gs>
              <a:gs pos="100000">
                <a:srgbClr val="70AD47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Extranet du club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D6C6B5-3526-E934-7105-345620730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3017" y="1459824"/>
            <a:ext cx="3262722" cy="19627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FF8EA0-14A5-79E4-11CF-73D66AE9F3EF}"/>
              </a:ext>
            </a:extLst>
          </p:cNvPr>
          <p:cNvSpPr/>
          <p:nvPr/>
        </p:nvSpPr>
        <p:spPr>
          <a:xfrm>
            <a:off x="6595058" y="4554447"/>
            <a:ext cx="3061472" cy="1847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77A3572-2F11-6077-F26D-E2FF90562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1967" y="4165361"/>
            <a:ext cx="3054563" cy="3890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F184762-EEDC-87DE-54B8-1748C6409522}"/>
              </a:ext>
            </a:extLst>
          </p:cNvPr>
          <p:cNvSpPr txBox="1"/>
          <p:nvPr/>
        </p:nvSpPr>
        <p:spPr>
          <a:xfrm>
            <a:off x="7093153" y="4747433"/>
            <a:ext cx="2212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Évolution par âge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E30663-2E98-D2D8-C01B-7EF260DA01B0}"/>
              </a:ext>
            </a:extLst>
          </p:cNvPr>
          <p:cNvSpPr txBox="1"/>
          <p:nvPr/>
        </p:nvSpPr>
        <p:spPr>
          <a:xfrm>
            <a:off x="7064721" y="5184454"/>
            <a:ext cx="2341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Licences par tranches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77C3298-3BB5-6C1B-A851-504DB51C05AB}"/>
              </a:ext>
            </a:extLst>
          </p:cNvPr>
          <p:cNvSpPr txBox="1"/>
          <p:nvPr/>
        </p:nvSpPr>
        <p:spPr>
          <a:xfrm>
            <a:off x="6884551" y="5605540"/>
            <a:ext cx="230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Renouvellement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     et nouvelles licences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2D4523C-A930-101D-45FC-1090AF803494}"/>
              </a:ext>
            </a:extLst>
          </p:cNvPr>
          <p:cNvSpPr/>
          <p:nvPr/>
        </p:nvSpPr>
        <p:spPr>
          <a:xfrm>
            <a:off x="7179349" y="3131127"/>
            <a:ext cx="505306" cy="1854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F954E97F-0541-C6ED-C72C-2C5AB272EDD6}"/>
              </a:ext>
            </a:extLst>
          </p:cNvPr>
          <p:cNvSpPr/>
          <p:nvPr/>
        </p:nvSpPr>
        <p:spPr>
          <a:xfrm>
            <a:off x="7221063" y="3316612"/>
            <a:ext cx="392259" cy="81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1792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DD6A929D83944A95726E02D73BDC7" ma:contentTypeVersion="12" ma:contentTypeDescription="Crée un document." ma:contentTypeScope="" ma:versionID="e56514104b783dadac0bba55a1e08351">
  <xsd:schema xmlns:xsd="http://www.w3.org/2001/XMLSchema" xmlns:xs="http://www.w3.org/2001/XMLSchema" xmlns:p="http://schemas.microsoft.com/office/2006/metadata/properties" xmlns:ns2="d083794b-5bca-4ddf-8f9e-23fce1d54cb8" xmlns:ns3="b552b9c8-7136-4c15-9b62-1294add26460" targetNamespace="http://schemas.microsoft.com/office/2006/metadata/properties" ma:root="true" ma:fieldsID="8869b2ee2058637df38349356d66de14" ns2:_="" ns3:_="">
    <xsd:import namespace="d083794b-5bca-4ddf-8f9e-23fce1d54cb8"/>
    <xsd:import namespace="b552b9c8-7136-4c15-9b62-1294add2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3794b-5bca-4ddf-8f9e-23fce1d54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2b9c8-7136-4c15-9b62-1294add2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8717CE-2CF6-40A6-B47A-D2A2DEB7A345}"/>
</file>

<file path=customXml/itemProps2.xml><?xml version="1.0" encoding="utf-8"?>
<ds:datastoreItem xmlns:ds="http://schemas.openxmlformats.org/officeDocument/2006/customXml" ds:itemID="{25999F17-4267-45FE-8D83-C106800CFBA9}"/>
</file>

<file path=customXml/itemProps3.xml><?xml version="1.0" encoding="utf-8"?>
<ds:datastoreItem xmlns:ds="http://schemas.openxmlformats.org/officeDocument/2006/customXml" ds:itemID="{884BF8C8-72B4-42E8-BF3C-D3E7A620978C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774</Words>
  <Application>Microsoft Office PowerPoint</Application>
  <PresentationFormat>Grand écran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Arial Black</vt:lpstr>
      <vt:lpstr>Calibri</vt:lpstr>
      <vt:lpstr>Gill Sans MT</vt:lpstr>
      <vt:lpstr>Montserrat</vt:lpstr>
      <vt:lpstr>Montserrat Light</vt:lpstr>
      <vt:lpstr>Wingdings</vt:lpstr>
      <vt:lpstr>Thème Office</vt:lpstr>
      <vt:lpstr>FORMATION Des DIRIGEANTS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Jocelyn DEGEILH</dc:creator>
  <cp:lastModifiedBy>Jocelyn DEGEILH</cp:lastModifiedBy>
  <cp:revision>3</cp:revision>
  <dcterms:created xsi:type="dcterms:W3CDTF">2025-08-16T20:24:34Z</dcterms:created>
  <dcterms:modified xsi:type="dcterms:W3CDTF">2025-08-19T15:17:40Z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0x01010021CDD6A929D83944A95726E02D73BDC7</vt:lpwstr>
  </property>
</Properties>
</file>