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7DC9A-C73B-5EA0-2B0F-2E5247265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65A97F-3FBB-7E66-C140-7686D2E92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71C01E-F887-9610-0573-6C72F8B2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92D-B0CA-416A-AC88-8E0275EF79D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E99529-411F-8CE5-070A-D36E618A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EAA779-A347-6401-85F5-57C00C57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E291-C72F-4B73-B9B3-E58E96A37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69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FFFBD4-6DAC-BE34-5C4E-B24A5A82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986570-5C57-9932-BE56-E98F348E9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0E1C19-3064-EF12-C5FE-CFF528BF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92D-B0CA-416A-AC88-8E0275EF79D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03B8F5-8168-DB62-6385-9FBD82A4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6C8620-C4CD-A9FD-60B4-4BDEF8A7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E291-C72F-4B73-B9B3-E58E96A37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37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B4A2BE-6649-020A-41D5-DC9022E58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39D92A-D0D2-4CD8-E516-F04C40028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65C1A1-D86C-B9CE-9D10-01DAC9BF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92D-B0CA-416A-AC88-8E0275EF79D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62C2DA-B43C-0C15-62D1-4E87F129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09B33D-C3E6-23C9-0B2D-24F98312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E291-C72F-4B73-B9B3-E58E96A37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48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12C76-DD14-C905-845F-3D99E60D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4DAF97-1FC8-61BC-4E44-E7B88BA41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E17D77-023C-C8C1-6113-5E67192E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92D-B0CA-416A-AC88-8E0275EF79D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8E3D69-9602-E5F1-5909-64243B30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6A3C2A-1521-9BD7-4CA7-49C94C67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E291-C72F-4B73-B9B3-E58E96A37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84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E6B34-0D9A-8AA2-0D86-8FED5A36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D924D7-B2EC-ED7C-7E69-3E9105AC6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7B4AD6-4DED-9EE6-2B3F-D1507FC9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92D-B0CA-416A-AC88-8E0275EF79D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C47F14-4A23-8216-33D7-8EC79CC4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5BAB69-C4AA-F2D1-9BF8-79CAB0B4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E291-C72F-4B73-B9B3-E58E96A37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23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C77761-A032-0065-C1A7-34E92052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4A809B-2B70-49E9-F6C4-A17840520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D6FD00-6C6A-DC34-A63E-38B40183E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B4C3B3-C276-33A9-7944-AD34414C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92D-B0CA-416A-AC88-8E0275EF79D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AB1015-5733-E648-0AEF-79AC1ED9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F87F55-9A26-6DE6-8CD0-F6D395AF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E291-C72F-4B73-B9B3-E58E96A37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10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D1058-0152-66DB-8C4A-F052A33A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77D75-C63F-4E6D-1F81-E96CF69AF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137C74-70C0-B8D8-83EC-4C7CCFE03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42C474-7780-9CB8-953B-8AB6A27EA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CB8CDC-924A-6222-806B-F1FF5AB0A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2AE40C-A4C0-CCC4-A07C-24EAE08E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92D-B0CA-416A-AC88-8E0275EF79D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07D41B-9B20-5365-131E-DC58942F5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A5A7BF-8A1E-D6C9-66B5-AE010539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E291-C72F-4B73-B9B3-E58E96A37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16A6F-D05C-5FFE-2874-CEA83DA8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72EABA-3FA6-AE60-ACBD-6A02BFAD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92D-B0CA-416A-AC88-8E0275EF79D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3B2743-BD08-B35C-F6F9-D5F20317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71DF2B-6E20-C274-8C65-6A66FF76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E291-C72F-4B73-B9B3-E58E96A37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27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F525F4-CE99-BC1F-E0D1-3237D12D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92D-B0CA-416A-AC88-8E0275EF79D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C01618-3B46-F4C2-351A-C71E77AB1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96C87C-52B0-04F2-22BA-4900B204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E291-C72F-4B73-B9B3-E58E96A37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93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09FC8-DC82-31E4-02FD-8BB44C24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B53550-5748-B657-F926-B6AD704B0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122533-7600-8B48-9B77-BD8B3D4C1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5E5DF7-045C-E4ED-0212-3894782F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92D-B0CA-416A-AC88-8E0275EF79D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BA2AF9-103D-E141-F99E-1BE9BA0B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9ED77F-182A-F64C-1092-DC196CC5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E291-C72F-4B73-B9B3-E58E96A37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10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642DD-0CDA-5373-7C14-0029EB6B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9F7FD2-F920-57DA-BB7E-DC0A38A38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94D465-84BB-5EA5-FCB7-068EE53D4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878223-AC0A-3112-FED3-AB87FBB1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892D-B0CA-416A-AC88-8E0275EF79D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D904C1-07F1-E121-3E2D-E46F1FD7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20ECF6-61BC-F31F-4281-91A8D1D3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E291-C72F-4B73-B9B3-E58E96A37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63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8677C29-7A82-2466-3398-695DF117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4BDE53-73D7-B57E-51F9-93D3F6094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CB860D-36ED-BC41-32E1-0D06054F9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31892D-B0CA-416A-AC88-8E0275EF79D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555526-249B-D632-5FBC-B1DABDC69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D6AE5B-FA5A-53F2-A499-72987F188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29E291-C72F-4B73-B9B3-E58E96A37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32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559294"/>
            <a:ext cx="12191999" cy="6298279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428"/>
            <a:ext cx="6096001" cy="6858000"/>
          </a:xfrm>
          <a:prstGeom prst="rect">
            <a:avLst/>
          </a:prstGeom>
          <a:gradFill>
            <a:gsLst>
              <a:gs pos="13000">
                <a:srgbClr val="000000">
                  <a:alpha val="72000"/>
                </a:srgbClr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68000">
                <a:schemeClr val="accent1">
                  <a:alpha val="15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77E6C645-C906-DBE6-2A81-5B0F20251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91"/>
          <a:stretch/>
        </p:blipFill>
        <p:spPr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20331E5-3FCB-2AA9-0092-82618DEFC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4" y="119974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8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CFDAFF41-E223-2ED4-BA5C-2658F8064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E47AD58-0509-2BF7-6AB3-FB5188A7F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0" y="4935165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0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judo, Visage humain, habits, personne&#10;&#10;Description générée automatiquement">
            <a:extLst>
              <a:ext uri="{FF2B5EF4-FFF2-40B4-BE49-F238E27FC236}">
                <a16:creationId xmlns:a16="http://schemas.microsoft.com/office/drawing/2014/main" id="{34A1AA21-DFEB-2038-5A15-DA2A72E71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4" b="42"/>
          <a:stretch/>
        </p:blipFill>
        <p:spPr>
          <a:xfrm>
            <a:off x="301558" y="456986"/>
            <a:ext cx="11277600" cy="59436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50710-F036-168E-A900-F59FDB59F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8" y="5124856"/>
            <a:ext cx="1783607" cy="10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2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73DA1200-9DFB-E8D4-2FAA-B94F548B1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7" y="643467"/>
            <a:ext cx="103167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5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7596197-8B1A-2947-7243-F801380E9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5" y="457200"/>
            <a:ext cx="1126748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1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&#10;Une image contenant texte, capture d’écran, Police">
            <a:extLst>
              <a:ext uri="{FF2B5EF4-FFF2-40B4-BE49-F238E27FC236}">
                <a16:creationId xmlns:a16="http://schemas.microsoft.com/office/drawing/2014/main" id="{81991ABE-86B4-5BD4-C522-FF1DC2200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4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2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capture d’écran, Système d’exploitation, nombre&#10;&#10;Description générée automatiquement">
            <a:extLst>
              <a:ext uri="{FF2B5EF4-FFF2-40B4-BE49-F238E27FC236}">
                <a16:creationId xmlns:a16="http://schemas.microsoft.com/office/drawing/2014/main" id="{8A0C7DC0-594C-C9F3-6040-6A7059820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3" y="643467"/>
            <a:ext cx="99041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7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DE41C9C6-195C-094B-AF17-B0D9B76A4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191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pascal</dc:creator>
  <cp:lastModifiedBy>thomas pascal</cp:lastModifiedBy>
  <cp:revision>2</cp:revision>
  <dcterms:created xsi:type="dcterms:W3CDTF">2024-11-08T08:38:05Z</dcterms:created>
  <dcterms:modified xsi:type="dcterms:W3CDTF">2024-11-08T16:18:20Z</dcterms:modified>
</cp:coreProperties>
</file>