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  <p:sldMasterId id="2147483772" r:id="rId5"/>
    <p:sldMasterId id="2147483793" r:id="rId6"/>
    <p:sldMasterId id="2147483809" r:id="rId7"/>
    <p:sldMasterId id="2147483817" r:id="rId8"/>
  </p:sldMasterIdLst>
  <p:notesMasterIdLst>
    <p:notesMasterId r:id="rId28"/>
  </p:notesMasterIdLst>
  <p:handoutMasterIdLst>
    <p:handoutMasterId r:id="rId29"/>
  </p:handoutMasterIdLst>
  <p:sldIdLst>
    <p:sldId id="293" r:id="rId9"/>
    <p:sldId id="296" r:id="rId10"/>
    <p:sldId id="347" r:id="rId11"/>
    <p:sldId id="343" r:id="rId12"/>
    <p:sldId id="258" r:id="rId13"/>
    <p:sldId id="344" r:id="rId14"/>
    <p:sldId id="345" r:id="rId15"/>
    <p:sldId id="290" r:id="rId16"/>
    <p:sldId id="294" r:id="rId17"/>
    <p:sldId id="305" r:id="rId18"/>
    <p:sldId id="300" r:id="rId19"/>
    <p:sldId id="306" r:id="rId20"/>
    <p:sldId id="301" r:id="rId21"/>
    <p:sldId id="349" r:id="rId22"/>
    <p:sldId id="307" r:id="rId23"/>
    <p:sldId id="346" r:id="rId24"/>
    <p:sldId id="350" r:id="rId25"/>
    <p:sldId id="348" r:id="rId26"/>
    <p:sldId id="299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396"/>
    <a:srgbClr val="233881"/>
    <a:srgbClr val="2349E3"/>
    <a:srgbClr val="090095"/>
    <a:srgbClr val="1938B3"/>
    <a:srgbClr val="0A0096"/>
    <a:srgbClr val="1938FF"/>
    <a:srgbClr val="002060"/>
    <a:srgbClr val="FFFFFF"/>
    <a:srgbClr val="519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0" autoAdjust="0"/>
    <p:restoredTop sz="95388" autoAdjust="0"/>
  </p:normalViewPr>
  <p:slideViewPr>
    <p:cSldViewPr snapToGrid="0">
      <p:cViewPr varScale="1">
        <p:scale>
          <a:sx n="89" d="100"/>
          <a:sy n="89" d="100"/>
        </p:scale>
        <p:origin x="54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38661-ECB2-4BC8-B4D8-8FB5E3828ACB}" type="doc">
      <dgm:prSet loTypeId="urn:microsoft.com/office/officeart/2005/8/layout/cycle6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602A2DAC-0931-46D9-B747-06693DFF028A}">
      <dgm:prSet phldrT="[Texte]" custT="1"/>
      <dgm:spPr/>
      <dgm:t>
        <a:bodyPr/>
        <a:lstStyle/>
        <a:p>
          <a:r>
            <a:rPr lang="fr-FR" sz="800" dirty="0"/>
            <a:t>PASCAL - Thomas</a:t>
          </a:r>
        </a:p>
        <a:p>
          <a:r>
            <a:rPr lang="fr-FR" sz="800" dirty="0"/>
            <a:t>coordo </a:t>
          </a:r>
          <a:r>
            <a:rPr lang="fr-FR" sz="800" dirty="0" err="1"/>
            <a:t>occitanie</a:t>
          </a:r>
          <a:endParaRPr lang="fr-FR" sz="800" dirty="0"/>
        </a:p>
      </dgm:t>
    </dgm:pt>
    <dgm:pt modelId="{806D6FAE-2F1B-4DDC-B42A-24B7DFDD7E47}" type="parTrans" cxnId="{FE89E034-044F-457C-8C10-DB78428B8F6A}">
      <dgm:prSet/>
      <dgm:spPr/>
      <dgm:t>
        <a:bodyPr/>
        <a:lstStyle/>
        <a:p>
          <a:endParaRPr lang="fr-FR"/>
        </a:p>
      </dgm:t>
    </dgm:pt>
    <dgm:pt modelId="{84DF5E96-EF1F-49F0-9DC7-F7ED02C912CB}" type="sibTrans" cxnId="{FE89E034-044F-457C-8C10-DB78428B8F6A}">
      <dgm:prSet/>
      <dgm:spPr/>
      <dgm:t>
        <a:bodyPr/>
        <a:lstStyle/>
        <a:p>
          <a:endParaRPr lang="fr-FR"/>
        </a:p>
      </dgm:t>
    </dgm:pt>
    <dgm:pt modelId="{5BE944AB-F39D-415C-BCC0-97743BC63BC5}">
      <dgm:prSet phldrT="[Texte]" custT="1"/>
      <dgm:spPr/>
      <dgm:t>
        <a:bodyPr/>
        <a:lstStyle/>
        <a:p>
          <a:r>
            <a:rPr lang="fr-FR" sz="800" dirty="0"/>
            <a:t>LACAU Doriane</a:t>
          </a:r>
        </a:p>
        <a:p>
          <a:r>
            <a:rPr lang="fr-FR" sz="800" dirty="0"/>
            <a:t>Référent </a:t>
          </a:r>
          <a:r>
            <a:rPr lang="fr-FR" sz="900" dirty="0"/>
            <a:t>CD82</a:t>
          </a:r>
          <a:endParaRPr lang="fr-FR" sz="800" dirty="0"/>
        </a:p>
      </dgm:t>
    </dgm:pt>
    <dgm:pt modelId="{B1ABEFE1-F49D-473E-9FE0-AC5C71F747F1}" type="parTrans" cxnId="{E4AEA8D7-D956-4542-86B8-DAD66D7F7CD2}">
      <dgm:prSet/>
      <dgm:spPr/>
      <dgm:t>
        <a:bodyPr/>
        <a:lstStyle/>
        <a:p>
          <a:endParaRPr lang="fr-FR"/>
        </a:p>
      </dgm:t>
    </dgm:pt>
    <dgm:pt modelId="{A8C6CE49-FFA4-4607-BE68-27E516A48EA0}" type="sibTrans" cxnId="{E4AEA8D7-D956-4542-86B8-DAD66D7F7CD2}">
      <dgm:prSet/>
      <dgm:spPr/>
      <dgm:t>
        <a:bodyPr/>
        <a:lstStyle/>
        <a:p>
          <a:endParaRPr lang="fr-FR"/>
        </a:p>
      </dgm:t>
    </dgm:pt>
    <dgm:pt modelId="{D0EFB920-190D-4446-AD93-63C8652C95C2}">
      <dgm:prSet phldrT="[Texte]" custT="1"/>
      <dgm:spPr/>
      <dgm:t>
        <a:bodyPr/>
        <a:lstStyle/>
        <a:p>
          <a:r>
            <a:rPr lang="fr-FR" sz="900" dirty="0"/>
            <a:t>BESSIE Linda</a:t>
          </a:r>
        </a:p>
        <a:p>
          <a:r>
            <a:rPr lang="fr-FR" sz="900" dirty="0"/>
            <a:t>Référent CD31</a:t>
          </a:r>
        </a:p>
      </dgm:t>
    </dgm:pt>
    <dgm:pt modelId="{787B36A8-C45B-4170-BABA-43190608D51D}" type="parTrans" cxnId="{D0093A3C-06A3-4C0F-9BEC-884BF2DD4AEC}">
      <dgm:prSet/>
      <dgm:spPr/>
      <dgm:t>
        <a:bodyPr/>
        <a:lstStyle/>
        <a:p>
          <a:endParaRPr lang="fr-FR"/>
        </a:p>
      </dgm:t>
    </dgm:pt>
    <dgm:pt modelId="{6A5A45D7-4241-4CD2-A9D0-568C92EFFCDA}" type="sibTrans" cxnId="{D0093A3C-06A3-4C0F-9BEC-884BF2DD4AEC}">
      <dgm:prSet/>
      <dgm:spPr/>
      <dgm:t>
        <a:bodyPr/>
        <a:lstStyle/>
        <a:p>
          <a:endParaRPr lang="fr-FR"/>
        </a:p>
      </dgm:t>
    </dgm:pt>
    <dgm:pt modelId="{27A956F0-559E-486F-AFE7-E7669FF60DF6}">
      <dgm:prSet phldrT="[Texte]" phldr="1"/>
      <dgm:spPr/>
      <dgm:t>
        <a:bodyPr/>
        <a:lstStyle/>
        <a:p>
          <a:endParaRPr lang="fr-FR" dirty="0"/>
        </a:p>
      </dgm:t>
    </dgm:pt>
    <dgm:pt modelId="{CECCBD00-10A5-471B-8ADC-8CF80BFAACB9}" type="parTrans" cxnId="{7857985D-FE98-421F-A64D-FDB816EA89E8}">
      <dgm:prSet/>
      <dgm:spPr/>
      <dgm:t>
        <a:bodyPr/>
        <a:lstStyle/>
        <a:p>
          <a:endParaRPr lang="fr-FR"/>
        </a:p>
      </dgm:t>
    </dgm:pt>
    <dgm:pt modelId="{EEF6CF16-4037-47F6-AC8C-FB4EE8138C4C}" type="sibTrans" cxnId="{7857985D-FE98-421F-A64D-FDB816EA89E8}">
      <dgm:prSet/>
      <dgm:spPr/>
      <dgm:t>
        <a:bodyPr/>
        <a:lstStyle/>
        <a:p>
          <a:endParaRPr lang="fr-FR"/>
        </a:p>
      </dgm:t>
    </dgm:pt>
    <dgm:pt modelId="{620E0AE1-735E-4D2E-9788-23AE28D55AE7}">
      <dgm:prSet/>
      <dgm:spPr/>
      <dgm:t>
        <a:bodyPr/>
        <a:lstStyle/>
        <a:p>
          <a:endParaRPr lang="fr-FR" dirty="0"/>
        </a:p>
      </dgm:t>
    </dgm:pt>
    <dgm:pt modelId="{AC1011BB-C7F4-442F-8862-2B1AE4F0B019}" type="parTrans" cxnId="{47B6172D-A0DE-4E12-A925-94D92ECC9748}">
      <dgm:prSet/>
      <dgm:spPr/>
      <dgm:t>
        <a:bodyPr/>
        <a:lstStyle/>
        <a:p>
          <a:endParaRPr lang="fr-FR"/>
        </a:p>
      </dgm:t>
    </dgm:pt>
    <dgm:pt modelId="{71B8C65C-D7B1-406F-B280-FE904198F1E4}" type="sibTrans" cxnId="{47B6172D-A0DE-4E12-A925-94D92ECC9748}">
      <dgm:prSet/>
      <dgm:spPr/>
      <dgm:t>
        <a:bodyPr/>
        <a:lstStyle/>
        <a:p>
          <a:endParaRPr lang="fr-FR"/>
        </a:p>
      </dgm:t>
    </dgm:pt>
    <dgm:pt modelId="{F620D9BB-AD07-4339-8956-5BAEFF306DE8}">
      <dgm:prSet/>
      <dgm:spPr/>
      <dgm:t>
        <a:bodyPr/>
        <a:lstStyle/>
        <a:p>
          <a:endParaRPr lang="fr-FR"/>
        </a:p>
      </dgm:t>
    </dgm:pt>
    <dgm:pt modelId="{6C913103-B95E-486D-B182-AD87177B73D2}" type="parTrans" cxnId="{BE8C8290-7C66-4C32-93F5-FDEBFEAD4C90}">
      <dgm:prSet/>
      <dgm:spPr/>
      <dgm:t>
        <a:bodyPr/>
        <a:lstStyle/>
        <a:p>
          <a:endParaRPr lang="fr-FR"/>
        </a:p>
      </dgm:t>
    </dgm:pt>
    <dgm:pt modelId="{5BEFB3AF-D1B0-463D-A653-F2F7A9F045C2}" type="sibTrans" cxnId="{BE8C8290-7C66-4C32-93F5-FDEBFEAD4C90}">
      <dgm:prSet/>
      <dgm:spPr/>
      <dgm:t>
        <a:bodyPr/>
        <a:lstStyle/>
        <a:p>
          <a:endParaRPr lang="fr-FR"/>
        </a:p>
      </dgm:t>
    </dgm:pt>
    <dgm:pt modelId="{C3B436A7-1585-4AF8-B4E9-62E33759FE6B}">
      <dgm:prSet/>
      <dgm:spPr/>
      <dgm:t>
        <a:bodyPr/>
        <a:lstStyle/>
        <a:p>
          <a:endParaRPr lang="fr-FR"/>
        </a:p>
      </dgm:t>
    </dgm:pt>
    <dgm:pt modelId="{34B570F0-ADED-43F2-8BBD-2ED1645658DA}" type="parTrans" cxnId="{D310F7E4-1D41-45EF-A2CB-5AF6AD7ACB38}">
      <dgm:prSet/>
      <dgm:spPr/>
      <dgm:t>
        <a:bodyPr/>
        <a:lstStyle/>
        <a:p>
          <a:endParaRPr lang="fr-FR"/>
        </a:p>
      </dgm:t>
    </dgm:pt>
    <dgm:pt modelId="{BE373C4B-55C1-4AF2-8A19-1699264D849C}" type="sibTrans" cxnId="{D310F7E4-1D41-45EF-A2CB-5AF6AD7ACB38}">
      <dgm:prSet/>
      <dgm:spPr/>
      <dgm:t>
        <a:bodyPr/>
        <a:lstStyle/>
        <a:p>
          <a:endParaRPr lang="fr-FR"/>
        </a:p>
      </dgm:t>
    </dgm:pt>
    <dgm:pt modelId="{F5D05717-ECAA-4DA9-867B-A83D1FE5D081}">
      <dgm:prSet custT="1"/>
      <dgm:spPr/>
      <dgm:t>
        <a:bodyPr/>
        <a:lstStyle/>
        <a:p>
          <a:r>
            <a:rPr lang="fr-FR" sz="800" dirty="0"/>
            <a:t>JAVELOT Christian</a:t>
          </a:r>
        </a:p>
        <a:p>
          <a:r>
            <a:rPr lang="fr-FR" sz="900" dirty="0"/>
            <a:t>Référent</a:t>
          </a:r>
          <a:r>
            <a:rPr lang="fr-FR" sz="800" dirty="0"/>
            <a:t> CD12</a:t>
          </a:r>
          <a:endParaRPr lang="fr-FR" sz="700" dirty="0"/>
        </a:p>
      </dgm:t>
    </dgm:pt>
    <dgm:pt modelId="{12376521-B19D-4F8E-B3F3-E97209B9D21A}" type="parTrans" cxnId="{0FAD90F0-3628-4027-B82B-00FDB3545584}">
      <dgm:prSet/>
      <dgm:spPr/>
      <dgm:t>
        <a:bodyPr/>
        <a:lstStyle/>
        <a:p>
          <a:endParaRPr lang="fr-FR"/>
        </a:p>
      </dgm:t>
    </dgm:pt>
    <dgm:pt modelId="{FF5D4EB3-558A-4149-B392-9007461AFBD4}" type="sibTrans" cxnId="{0FAD90F0-3628-4027-B82B-00FDB3545584}">
      <dgm:prSet/>
      <dgm:spPr/>
      <dgm:t>
        <a:bodyPr/>
        <a:lstStyle/>
        <a:p>
          <a:endParaRPr lang="fr-FR"/>
        </a:p>
      </dgm:t>
    </dgm:pt>
    <dgm:pt modelId="{6A2A4FBA-C8BF-4DF1-A4B8-F85E9EB891C5}">
      <dgm:prSet custT="1"/>
      <dgm:spPr/>
      <dgm:t>
        <a:bodyPr/>
        <a:lstStyle/>
        <a:p>
          <a:r>
            <a:rPr lang="fr-FR" sz="800" dirty="0"/>
            <a:t>BEAL Lilian</a:t>
          </a:r>
        </a:p>
        <a:p>
          <a:r>
            <a:rPr lang="fr-FR" sz="800" dirty="0"/>
            <a:t>Référent CD 46</a:t>
          </a:r>
        </a:p>
      </dgm:t>
    </dgm:pt>
    <dgm:pt modelId="{A2FFF03F-5B8C-49D4-B114-7FD801082EB1}" type="parTrans" cxnId="{9C34E3B2-51D8-4930-B400-BF79E6B36B1A}">
      <dgm:prSet/>
      <dgm:spPr/>
      <dgm:t>
        <a:bodyPr/>
        <a:lstStyle/>
        <a:p>
          <a:endParaRPr lang="fr-FR"/>
        </a:p>
      </dgm:t>
    </dgm:pt>
    <dgm:pt modelId="{A38F7B59-7EAD-4211-8D42-65CF951158B6}" type="sibTrans" cxnId="{9C34E3B2-51D8-4930-B400-BF79E6B36B1A}">
      <dgm:prSet/>
      <dgm:spPr/>
      <dgm:t>
        <a:bodyPr/>
        <a:lstStyle/>
        <a:p>
          <a:endParaRPr lang="fr-FR"/>
        </a:p>
      </dgm:t>
    </dgm:pt>
    <dgm:pt modelId="{9A8E5630-49BA-4CA4-B3A3-2D49BCBF831B}">
      <dgm:prSet custT="1"/>
      <dgm:spPr/>
      <dgm:t>
        <a:bodyPr/>
        <a:lstStyle/>
        <a:p>
          <a:r>
            <a:rPr lang="fr-FR" sz="800" dirty="0"/>
            <a:t>CASSAGNAUD Philippe</a:t>
          </a:r>
        </a:p>
        <a:p>
          <a:r>
            <a:rPr lang="fr-FR" sz="800" dirty="0"/>
            <a:t>Référent CD81</a:t>
          </a:r>
        </a:p>
      </dgm:t>
    </dgm:pt>
    <dgm:pt modelId="{360FF55A-13BE-48E2-A31E-CBFDB3B58AAF}" type="parTrans" cxnId="{CD74DC3B-FB6D-4140-B946-E55FE769C37E}">
      <dgm:prSet/>
      <dgm:spPr/>
      <dgm:t>
        <a:bodyPr/>
        <a:lstStyle/>
        <a:p>
          <a:endParaRPr lang="fr-FR"/>
        </a:p>
      </dgm:t>
    </dgm:pt>
    <dgm:pt modelId="{23085B56-785B-48DA-B3EF-F97F7D45E3A7}" type="sibTrans" cxnId="{CD74DC3B-FB6D-4140-B946-E55FE769C37E}">
      <dgm:prSet/>
      <dgm:spPr/>
      <dgm:t>
        <a:bodyPr/>
        <a:lstStyle/>
        <a:p>
          <a:endParaRPr lang="fr-FR"/>
        </a:p>
      </dgm:t>
    </dgm:pt>
    <dgm:pt modelId="{B54E4721-450A-4F32-807B-91465FB071D7}">
      <dgm:prSet/>
      <dgm:spPr/>
      <dgm:t>
        <a:bodyPr/>
        <a:lstStyle/>
        <a:p>
          <a:endParaRPr lang="fr-FR"/>
        </a:p>
      </dgm:t>
    </dgm:pt>
    <dgm:pt modelId="{310A68A4-28AD-4E87-97E2-228036983EC4}" type="parTrans" cxnId="{1566EEF4-8C87-49AE-8580-44C72072B21D}">
      <dgm:prSet/>
      <dgm:spPr/>
      <dgm:t>
        <a:bodyPr/>
        <a:lstStyle/>
        <a:p>
          <a:endParaRPr lang="fr-FR"/>
        </a:p>
      </dgm:t>
    </dgm:pt>
    <dgm:pt modelId="{A93F31D2-534E-42E3-B706-D0558538EF27}" type="sibTrans" cxnId="{1566EEF4-8C87-49AE-8580-44C72072B21D}">
      <dgm:prSet/>
      <dgm:spPr/>
      <dgm:t>
        <a:bodyPr/>
        <a:lstStyle/>
        <a:p>
          <a:endParaRPr lang="fr-FR"/>
        </a:p>
      </dgm:t>
    </dgm:pt>
    <dgm:pt modelId="{4B5D39F2-66EB-42AC-8752-AEEC75C1DC2F}">
      <dgm:prSet/>
      <dgm:spPr/>
      <dgm:t>
        <a:bodyPr/>
        <a:lstStyle/>
        <a:p>
          <a:endParaRPr lang="fr-FR"/>
        </a:p>
      </dgm:t>
    </dgm:pt>
    <dgm:pt modelId="{EA6DAC21-7C4A-419A-9C2F-72F1C7FAC224}" type="parTrans" cxnId="{74DAFD6E-8128-45A7-955C-8903706E3B70}">
      <dgm:prSet/>
      <dgm:spPr/>
      <dgm:t>
        <a:bodyPr/>
        <a:lstStyle/>
        <a:p>
          <a:endParaRPr lang="fr-FR"/>
        </a:p>
      </dgm:t>
    </dgm:pt>
    <dgm:pt modelId="{A4A45DF3-7B72-4D66-AB32-08EA07AA9F97}" type="sibTrans" cxnId="{74DAFD6E-8128-45A7-955C-8903706E3B70}">
      <dgm:prSet/>
      <dgm:spPr/>
      <dgm:t>
        <a:bodyPr/>
        <a:lstStyle/>
        <a:p>
          <a:endParaRPr lang="fr-FR"/>
        </a:p>
      </dgm:t>
    </dgm:pt>
    <dgm:pt modelId="{251B514B-08CC-4BDC-8CFA-A0FBF4568E8E}">
      <dgm:prSet/>
      <dgm:spPr/>
      <dgm:t>
        <a:bodyPr/>
        <a:lstStyle/>
        <a:p>
          <a:endParaRPr lang="fr-FR"/>
        </a:p>
      </dgm:t>
    </dgm:pt>
    <dgm:pt modelId="{A0AD932F-1DF4-40A5-A373-A2D9B2CA1935}" type="parTrans" cxnId="{D66CE48A-663B-411F-A8C9-8BCD2D083B3E}">
      <dgm:prSet/>
      <dgm:spPr/>
      <dgm:t>
        <a:bodyPr/>
        <a:lstStyle/>
        <a:p>
          <a:endParaRPr lang="fr-FR"/>
        </a:p>
      </dgm:t>
    </dgm:pt>
    <dgm:pt modelId="{ADD4D537-3336-4740-8BEA-4403024C33BF}" type="sibTrans" cxnId="{D66CE48A-663B-411F-A8C9-8BCD2D083B3E}">
      <dgm:prSet/>
      <dgm:spPr/>
      <dgm:t>
        <a:bodyPr/>
        <a:lstStyle/>
        <a:p>
          <a:endParaRPr lang="fr-FR"/>
        </a:p>
      </dgm:t>
    </dgm:pt>
    <dgm:pt modelId="{10572BA5-62AF-4CCC-97CC-8C1DDE2B2009}">
      <dgm:prSet/>
      <dgm:spPr/>
      <dgm:t>
        <a:bodyPr/>
        <a:lstStyle/>
        <a:p>
          <a:endParaRPr lang="fr-FR"/>
        </a:p>
      </dgm:t>
    </dgm:pt>
    <dgm:pt modelId="{7172454A-7AA2-4F79-A259-60E534232095}" type="parTrans" cxnId="{AA76158E-FDDB-4A34-A8BB-9E663A204BEC}">
      <dgm:prSet/>
      <dgm:spPr/>
      <dgm:t>
        <a:bodyPr/>
        <a:lstStyle/>
        <a:p>
          <a:endParaRPr lang="fr-FR"/>
        </a:p>
      </dgm:t>
    </dgm:pt>
    <dgm:pt modelId="{40BFBF7B-BB99-4392-A102-A7174CB5681C}" type="sibTrans" cxnId="{AA76158E-FDDB-4A34-A8BB-9E663A204BEC}">
      <dgm:prSet/>
      <dgm:spPr/>
      <dgm:t>
        <a:bodyPr/>
        <a:lstStyle/>
        <a:p>
          <a:endParaRPr lang="fr-FR"/>
        </a:p>
      </dgm:t>
    </dgm:pt>
    <dgm:pt modelId="{52289ACC-EE57-4E29-94A6-D6247374FA41}" type="pres">
      <dgm:prSet presAssocID="{F3E38661-ECB2-4BC8-B4D8-8FB5E3828ACB}" presName="cycle" presStyleCnt="0">
        <dgm:presLayoutVars>
          <dgm:dir/>
          <dgm:resizeHandles val="exact"/>
        </dgm:presLayoutVars>
      </dgm:prSet>
      <dgm:spPr/>
    </dgm:pt>
    <dgm:pt modelId="{71981D12-884F-4D7D-B754-091126A5F8A8}" type="pres">
      <dgm:prSet presAssocID="{602A2DAC-0931-46D9-B747-06693DFF028A}" presName="node" presStyleLbl="node1" presStyleIdx="0" presStyleCnt="14" custScaleX="155204">
        <dgm:presLayoutVars>
          <dgm:bulletEnabled val="1"/>
        </dgm:presLayoutVars>
      </dgm:prSet>
      <dgm:spPr/>
    </dgm:pt>
    <dgm:pt modelId="{F6032158-7BA8-415A-B867-5DBBE091597D}" type="pres">
      <dgm:prSet presAssocID="{602A2DAC-0931-46D9-B747-06693DFF028A}" presName="spNode" presStyleCnt="0"/>
      <dgm:spPr/>
    </dgm:pt>
    <dgm:pt modelId="{411BECDA-72C4-4FA5-ADCF-270A10C0E587}" type="pres">
      <dgm:prSet presAssocID="{84DF5E96-EF1F-49F0-9DC7-F7ED02C912CB}" presName="sibTrans" presStyleLbl="sibTrans1D1" presStyleIdx="0" presStyleCnt="14"/>
      <dgm:spPr/>
    </dgm:pt>
    <dgm:pt modelId="{571ED214-98EE-494F-AE59-6AC500BA95CC}" type="pres">
      <dgm:prSet presAssocID="{5BE944AB-F39D-415C-BCC0-97743BC63BC5}" presName="node" presStyleLbl="node1" presStyleIdx="1" presStyleCnt="14" custScaleX="163497">
        <dgm:presLayoutVars>
          <dgm:bulletEnabled val="1"/>
        </dgm:presLayoutVars>
      </dgm:prSet>
      <dgm:spPr/>
    </dgm:pt>
    <dgm:pt modelId="{1E1BB433-984B-49AA-BFF9-AAAA16A4F1F3}" type="pres">
      <dgm:prSet presAssocID="{5BE944AB-F39D-415C-BCC0-97743BC63BC5}" presName="spNode" presStyleCnt="0"/>
      <dgm:spPr/>
    </dgm:pt>
    <dgm:pt modelId="{CE9A4DEA-F9BC-4453-BE01-2F56CF89F073}" type="pres">
      <dgm:prSet presAssocID="{A8C6CE49-FFA4-4607-BE68-27E516A48EA0}" presName="sibTrans" presStyleLbl="sibTrans1D1" presStyleIdx="1" presStyleCnt="14"/>
      <dgm:spPr/>
    </dgm:pt>
    <dgm:pt modelId="{91AEE5A1-F0A8-49DF-A526-745ABE00DBE8}" type="pres">
      <dgm:prSet presAssocID="{D0EFB920-190D-4446-AD93-63C8652C95C2}" presName="node" presStyleLbl="node1" presStyleIdx="2" presStyleCnt="14" custScaleX="211556">
        <dgm:presLayoutVars>
          <dgm:bulletEnabled val="1"/>
        </dgm:presLayoutVars>
      </dgm:prSet>
      <dgm:spPr/>
    </dgm:pt>
    <dgm:pt modelId="{A5117F47-85B5-49DE-907C-C3FC9FC249E8}" type="pres">
      <dgm:prSet presAssocID="{D0EFB920-190D-4446-AD93-63C8652C95C2}" presName="spNode" presStyleCnt="0"/>
      <dgm:spPr/>
    </dgm:pt>
    <dgm:pt modelId="{C36FDEA4-9BEF-40D0-8B07-3D1598A01779}" type="pres">
      <dgm:prSet presAssocID="{6A5A45D7-4241-4CD2-A9D0-568C92EFFCDA}" presName="sibTrans" presStyleLbl="sibTrans1D1" presStyleIdx="2" presStyleCnt="14"/>
      <dgm:spPr/>
    </dgm:pt>
    <dgm:pt modelId="{DED77F7D-F660-4A6B-A4EA-D1825BEEAA43}" type="pres">
      <dgm:prSet presAssocID="{9A8E5630-49BA-4CA4-B3A3-2D49BCBF831B}" presName="node" presStyleLbl="node1" presStyleIdx="3" presStyleCnt="14" custScaleX="191508">
        <dgm:presLayoutVars>
          <dgm:bulletEnabled val="1"/>
        </dgm:presLayoutVars>
      </dgm:prSet>
      <dgm:spPr/>
    </dgm:pt>
    <dgm:pt modelId="{EC42F091-0E08-45DD-8149-0AEE487C962B}" type="pres">
      <dgm:prSet presAssocID="{9A8E5630-49BA-4CA4-B3A3-2D49BCBF831B}" presName="spNode" presStyleCnt="0"/>
      <dgm:spPr/>
    </dgm:pt>
    <dgm:pt modelId="{64F5CAC9-8DBC-4341-98F1-3D2371CBAEC8}" type="pres">
      <dgm:prSet presAssocID="{23085B56-785B-48DA-B3EF-F97F7D45E3A7}" presName="sibTrans" presStyleLbl="sibTrans1D1" presStyleIdx="3" presStyleCnt="14"/>
      <dgm:spPr/>
    </dgm:pt>
    <dgm:pt modelId="{A1F3EBDE-A0B3-46B1-B922-A3AB8F7C45AE}" type="pres">
      <dgm:prSet presAssocID="{27A956F0-559E-486F-AFE7-E7669FF60DF6}" presName="node" presStyleLbl="node1" presStyleIdx="4" presStyleCnt="14">
        <dgm:presLayoutVars>
          <dgm:bulletEnabled val="1"/>
        </dgm:presLayoutVars>
      </dgm:prSet>
      <dgm:spPr/>
    </dgm:pt>
    <dgm:pt modelId="{F8377ACA-6A73-4820-8EC3-A2AA2D47E321}" type="pres">
      <dgm:prSet presAssocID="{27A956F0-559E-486F-AFE7-E7669FF60DF6}" presName="spNode" presStyleCnt="0"/>
      <dgm:spPr/>
    </dgm:pt>
    <dgm:pt modelId="{2314DDF7-8D02-4F93-A8E9-FFAD5E3378B8}" type="pres">
      <dgm:prSet presAssocID="{EEF6CF16-4037-47F6-AC8C-FB4EE8138C4C}" presName="sibTrans" presStyleLbl="sibTrans1D1" presStyleIdx="4" presStyleCnt="14"/>
      <dgm:spPr/>
    </dgm:pt>
    <dgm:pt modelId="{F8C56577-9171-4B13-8F10-0614E0AD9174}" type="pres">
      <dgm:prSet presAssocID="{620E0AE1-735E-4D2E-9788-23AE28D55AE7}" presName="node" presStyleLbl="node1" presStyleIdx="5" presStyleCnt="14">
        <dgm:presLayoutVars>
          <dgm:bulletEnabled val="1"/>
        </dgm:presLayoutVars>
      </dgm:prSet>
      <dgm:spPr/>
    </dgm:pt>
    <dgm:pt modelId="{CE98D8B9-CFC8-449F-89EA-FBFF420CB353}" type="pres">
      <dgm:prSet presAssocID="{620E0AE1-735E-4D2E-9788-23AE28D55AE7}" presName="spNode" presStyleCnt="0"/>
      <dgm:spPr/>
    </dgm:pt>
    <dgm:pt modelId="{F53037C2-EA83-4445-8A79-C569C1C2138F}" type="pres">
      <dgm:prSet presAssocID="{71B8C65C-D7B1-406F-B280-FE904198F1E4}" presName="sibTrans" presStyleLbl="sibTrans1D1" presStyleIdx="5" presStyleCnt="14"/>
      <dgm:spPr/>
    </dgm:pt>
    <dgm:pt modelId="{E21D5020-B379-4187-9172-CCEBF3B2BAB4}" type="pres">
      <dgm:prSet presAssocID="{F620D9BB-AD07-4339-8956-5BAEFF306DE8}" presName="node" presStyleLbl="node1" presStyleIdx="6" presStyleCnt="14">
        <dgm:presLayoutVars>
          <dgm:bulletEnabled val="1"/>
        </dgm:presLayoutVars>
      </dgm:prSet>
      <dgm:spPr/>
    </dgm:pt>
    <dgm:pt modelId="{EA48656F-2FA0-4577-BF79-FF46457FCB18}" type="pres">
      <dgm:prSet presAssocID="{F620D9BB-AD07-4339-8956-5BAEFF306DE8}" presName="spNode" presStyleCnt="0"/>
      <dgm:spPr/>
    </dgm:pt>
    <dgm:pt modelId="{41B480F1-BA92-49B2-A51B-2040FC6C62CA}" type="pres">
      <dgm:prSet presAssocID="{5BEFB3AF-D1B0-463D-A653-F2F7A9F045C2}" presName="sibTrans" presStyleLbl="sibTrans1D1" presStyleIdx="6" presStyleCnt="14"/>
      <dgm:spPr/>
    </dgm:pt>
    <dgm:pt modelId="{1A9FCC97-B91B-4437-AE1D-2742ED3B6AB0}" type="pres">
      <dgm:prSet presAssocID="{C3B436A7-1585-4AF8-B4E9-62E33759FE6B}" presName="node" presStyleLbl="node1" presStyleIdx="7" presStyleCnt="14">
        <dgm:presLayoutVars>
          <dgm:bulletEnabled val="1"/>
        </dgm:presLayoutVars>
      </dgm:prSet>
      <dgm:spPr/>
    </dgm:pt>
    <dgm:pt modelId="{1D53BDE3-925C-4229-B44A-8D9CA044B09A}" type="pres">
      <dgm:prSet presAssocID="{C3B436A7-1585-4AF8-B4E9-62E33759FE6B}" presName="spNode" presStyleCnt="0"/>
      <dgm:spPr/>
    </dgm:pt>
    <dgm:pt modelId="{53DDBAEE-65A4-40F9-BB4F-32907E2007BF}" type="pres">
      <dgm:prSet presAssocID="{BE373C4B-55C1-4AF2-8A19-1699264D849C}" presName="sibTrans" presStyleLbl="sibTrans1D1" presStyleIdx="7" presStyleCnt="14"/>
      <dgm:spPr/>
    </dgm:pt>
    <dgm:pt modelId="{CB984385-7B88-4F19-8F98-DE1329B85D2C}" type="pres">
      <dgm:prSet presAssocID="{B54E4721-450A-4F32-807B-91465FB071D7}" presName="node" presStyleLbl="node1" presStyleIdx="8" presStyleCnt="14">
        <dgm:presLayoutVars>
          <dgm:bulletEnabled val="1"/>
        </dgm:presLayoutVars>
      </dgm:prSet>
      <dgm:spPr/>
    </dgm:pt>
    <dgm:pt modelId="{7BABC6AD-801F-43BF-8F3F-0CAB6409C470}" type="pres">
      <dgm:prSet presAssocID="{B54E4721-450A-4F32-807B-91465FB071D7}" presName="spNode" presStyleCnt="0"/>
      <dgm:spPr/>
    </dgm:pt>
    <dgm:pt modelId="{E5D45C83-A467-4119-AB8C-4211864FEA35}" type="pres">
      <dgm:prSet presAssocID="{A93F31D2-534E-42E3-B706-D0558538EF27}" presName="sibTrans" presStyleLbl="sibTrans1D1" presStyleIdx="8" presStyleCnt="14"/>
      <dgm:spPr/>
    </dgm:pt>
    <dgm:pt modelId="{CE163DC2-BFA2-4161-B9D6-640A5EEB2611}" type="pres">
      <dgm:prSet presAssocID="{4B5D39F2-66EB-42AC-8752-AEEC75C1DC2F}" presName="node" presStyleLbl="node1" presStyleIdx="9" presStyleCnt="14">
        <dgm:presLayoutVars>
          <dgm:bulletEnabled val="1"/>
        </dgm:presLayoutVars>
      </dgm:prSet>
      <dgm:spPr/>
    </dgm:pt>
    <dgm:pt modelId="{2B58DF7F-F0C3-45F8-8BDF-275322A794BD}" type="pres">
      <dgm:prSet presAssocID="{4B5D39F2-66EB-42AC-8752-AEEC75C1DC2F}" presName="spNode" presStyleCnt="0"/>
      <dgm:spPr/>
    </dgm:pt>
    <dgm:pt modelId="{43BBA630-FBF7-4A94-AD0B-00BA7822453A}" type="pres">
      <dgm:prSet presAssocID="{A4A45DF3-7B72-4D66-AB32-08EA07AA9F97}" presName="sibTrans" presStyleLbl="sibTrans1D1" presStyleIdx="9" presStyleCnt="14"/>
      <dgm:spPr/>
    </dgm:pt>
    <dgm:pt modelId="{AD848175-1416-49B6-B11D-838E9797CCB8}" type="pres">
      <dgm:prSet presAssocID="{251B514B-08CC-4BDC-8CFA-A0FBF4568E8E}" presName="node" presStyleLbl="node1" presStyleIdx="10" presStyleCnt="14">
        <dgm:presLayoutVars>
          <dgm:bulletEnabled val="1"/>
        </dgm:presLayoutVars>
      </dgm:prSet>
      <dgm:spPr/>
    </dgm:pt>
    <dgm:pt modelId="{531DEE2F-50BA-46EF-AA1A-B079499CEBDF}" type="pres">
      <dgm:prSet presAssocID="{251B514B-08CC-4BDC-8CFA-A0FBF4568E8E}" presName="spNode" presStyleCnt="0"/>
      <dgm:spPr/>
    </dgm:pt>
    <dgm:pt modelId="{DFCD29B9-9287-45D0-9854-2061811FED3F}" type="pres">
      <dgm:prSet presAssocID="{ADD4D537-3336-4740-8BEA-4403024C33BF}" presName="sibTrans" presStyleLbl="sibTrans1D1" presStyleIdx="10" presStyleCnt="14"/>
      <dgm:spPr/>
    </dgm:pt>
    <dgm:pt modelId="{BDC931E5-A0FC-4813-B8C9-553B84034CDE}" type="pres">
      <dgm:prSet presAssocID="{10572BA5-62AF-4CCC-97CC-8C1DDE2B2009}" presName="node" presStyleLbl="node1" presStyleIdx="11" presStyleCnt="14">
        <dgm:presLayoutVars>
          <dgm:bulletEnabled val="1"/>
        </dgm:presLayoutVars>
      </dgm:prSet>
      <dgm:spPr/>
    </dgm:pt>
    <dgm:pt modelId="{6B655C47-B576-4E04-9B19-BAE4CFF40240}" type="pres">
      <dgm:prSet presAssocID="{10572BA5-62AF-4CCC-97CC-8C1DDE2B2009}" presName="spNode" presStyleCnt="0"/>
      <dgm:spPr/>
    </dgm:pt>
    <dgm:pt modelId="{BFEF2B4E-3C42-4856-94F5-70DB7F0B88A6}" type="pres">
      <dgm:prSet presAssocID="{40BFBF7B-BB99-4392-A102-A7174CB5681C}" presName="sibTrans" presStyleLbl="sibTrans1D1" presStyleIdx="11" presStyleCnt="14"/>
      <dgm:spPr/>
    </dgm:pt>
    <dgm:pt modelId="{25D8A941-F310-47B0-A3C1-062FEFE48E17}" type="pres">
      <dgm:prSet presAssocID="{F5D05717-ECAA-4DA9-867B-A83D1FE5D081}" presName="node" presStyleLbl="node1" presStyleIdx="12" presStyleCnt="14" custScaleX="175103">
        <dgm:presLayoutVars>
          <dgm:bulletEnabled val="1"/>
        </dgm:presLayoutVars>
      </dgm:prSet>
      <dgm:spPr/>
    </dgm:pt>
    <dgm:pt modelId="{7BB09C9F-9C2E-4B3B-BD8C-84329DFF61C1}" type="pres">
      <dgm:prSet presAssocID="{F5D05717-ECAA-4DA9-867B-A83D1FE5D081}" presName="spNode" presStyleCnt="0"/>
      <dgm:spPr/>
    </dgm:pt>
    <dgm:pt modelId="{B9CD59C8-F109-47C5-BC86-28C992BF1C9E}" type="pres">
      <dgm:prSet presAssocID="{FF5D4EB3-558A-4149-B392-9007461AFBD4}" presName="sibTrans" presStyleLbl="sibTrans1D1" presStyleIdx="12" presStyleCnt="14"/>
      <dgm:spPr/>
    </dgm:pt>
    <dgm:pt modelId="{ACDE6AA2-1735-4918-A1E2-50913FF18CA6}" type="pres">
      <dgm:prSet presAssocID="{6A2A4FBA-C8BF-4DF1-A4B8-F85E9EB891C5}" presName="node" presStyleLbl="node1" presStyleIdx="13" presStyleCnt="14" custScaleX="125932">
        <dgm:presLayoutVars>
          <dgm:bulletEnabled val="1"/>
        </dgm:presLayoutVars>
      </dgm:prSet>
      <dgm:spPr/>
    </dgm:pt>
    <dgm:pt modelId="{60FC1DBC-2899-4A90-8E0D-BF860B22B788}" type="pres">
      <dgm:prSet presAssocID="{6A2A4FBA-C8BF-4DF1-A4B8-F85E9EB891C5}" presName="spNode" presStyleCnt="0"/>
      <dgm:spPr/>
    </dgm:pt>
    <dgm:pt modelId="{F0166857-E7DA-4ADB-AFEC-39EEE7E4CE56}" type="pres">
      <dgm:prSet presAssocID="{A38F7B59-7EAD-4211-8D42-65CF951158B6}" presName="sibTrans" presStyleLbl="sibTrans1D1" presStyleIdx="13" presStyleCnt="14"/>
      <dgm:spPr/>
    </dgm:pt>
  </dgm:ptLst>
  <dgm:cxnLst>
    <dgm:cxn modelId="{1A85B000-971E-47FD-96A2-8A813F16FB59}" type="presOf" srcId="{A8C6CE49-FFA4-4607-BE68-27E516A48EA0}" destId="{CE9A4DEA-F9BC-4453-BE01-2F56CF89F073}" srcOrd="0" destOrd="0" presId="urn:microsoft.com/office/officeart/2005/8/layout/cycle6"/>
    <dgm:cxn modelId="{ABD64E03-1057-4A0D-8F10-2A42ECE0D078}" type="presOf" srcId="{C3B436A7-1585-4AF8-B4E9-62E33759FE6B}" destId="{1A9FCC97-B91B-4437-AE1D-2742ED3B6AB0}" srcOrd="0" destOrd="0" presId="urn:microsoft.com/office/officeart/2005/8/layout/cycle6"/>
    <dgm:cxn modelId="{40AEAE0B-015A-4DA3-9B61-FCDA506FCE40}" type="presOf" srcId="{23085B56-785B-48DA-B3EF-F97F7D45E3A7}" destId="{64F5CAC9-8DBC-4341-98F1-3D2371CBAEC8}" srcOrd="0" destOrd="0" presId="urn:microsoft.com/office/officeart/2005/8/layout/cycle6"/>
    <dgm:cxn modelId="{1ED2DC15-B624-4A0E-A42D-1DF8634140EB}" type="presOf" srcId="{620E0AE1-735E-4D2E-9788-23AE28D55AE7}" destId="{F8C56577-9171-4B13-8F10-0614E0AD9174}" srcOrd="0" destOrd="0" presId="urn:microsoft.com/office/officeart/2005/8/layout/cycle6"/>
    <dgm:cxn modelId="{3DF53C16-C35A-43F5-9304-E182E2B3288B}" type="presOf" srcId="{BE373C4B-55C1-4AF2-8A19-1699264D849C}" destId="{53DDBAEE-65A4-40F9-BB4F-32907E2007BF}" srcOrd="0" destOrd="0" presId="urn:microsoft.com/office/officeart/2005/8/layout/cycle6"/>
    <dgm:cxn modelId="{47B6172D-A0DE-4E12-A925-94D92ECC9748}" srcId="{F3E38661-ECB2-4BC8-B4D8-8FB5E3828ACB}" destId="{620E0AE1-735E-4D2E-9788-23AE28D55AE7}" srcOrd="5" destOrd="0" parTransId="{AC1011BB-C7F4-442F-8862-2B1AE4F0B019}" sibTransId="{71B8C65C-D7B1-406F-B280-FE904198F1E4}"/>
    <dgm:cxn modelId="{1888A02F-AE0C-4405-8747-B9BDB80270B1}" type="presOf" srcId="{5BE944AB-F39D-415C-BCC0-97743BC63BC5}" destId="{571ED214-98EE-494F-AE59-6AC500BA95CC}" srcOrd="0" destOrd="0" presId="urn:microsoft.com/office/officeart/2005/8/layout/cycle6"/>
    <dgm:cxn modelId="{FE89E034-044F-457C-8C10-DB78428B8F6A}" srcId="{F3E38661-ECB2-4BC8-B4D8-8FB5E3828ACB}" destId="{602A2DAC-0931-46D9-B747-06693DFF028A}" srcOrd="0" destOrd="0" parTransId="{806D6FAE-2F1B-4DDC-B42A-24B7DFDD7E47}" sibTransId="{84DF5E96-EF1F-49F0-9DC7-F7ED02C912CB}"/>
    <dgm:cxn modelId="{CD74DC3B-FB6D-4140-B946-E55FE769C37E}" srcId="{F3E38661-ECB2-4BC8-B4D8-8FB5E3828ACB}" destId="{9A8E5630-49BA-4CA4-B3A3-2D49BCBF831B}" srcOrd="3" destOrd="0" parTransId="{360FF55A-13BE-48E2-A31E-CBFDB3B58AAF}" sibTransId="{23085B56-785B-48DA-B3EF-F97F7D45E3A7}"/>
    <dgm:cxn modelId="{D0093A3C-06A3-4C0F-9BEC-884BF2DD4AEC}" srcId="{F3E38661-ECB2-4BC8-B4D8-8FB5E3828ACB}" destId="{D0EFB920-190D-4446-AD93-63C8652C95C2}" srcOrd="2" destOrd="0" parTransId="{787B36A8-C45B-4170-BABA-43190608D51D}" sibTransId="{6A5A45D7-4241-4CD2-A9D0-568C92EFFCDA}"/>
    <dgm:cxn modelId="{7857985D-FE98-421F-A64D-FDB816EA89E8}" srcId="{F3E38661-ECB2-4BC8-B4D8-8FB5E3828ACB}" destId="{27A956F0-559E-486F-AFE7-E7669FF60DF6}" srcOrd="4" destOrd="0" parTransId="{CECCBD00-10A5-471B-8ADC-8CF80BFAACB9}" sibTransId="{EEF6CF16-4037-47F6-AC8C-FB4EE8138C4C}"/>
    <dgm:cxn modelId="{256B225E-D248-4676-92DB-E1A247ABA05C}" type="presOf" srcId="{71B8C65C-D7B1-406F-B280-FE904198F1E4}" destId="{F53037C2-EA83-4445-8A79-C569C1C2138F}" srcOrd="0" destOrd="0" presId="urn:microsoft.com/office/officeart/2005/8/layout/cycle6"/>
    <dgm:cxn modelId="{0C946361-A73E-4381-92EB-17D985B968F8}" type="presOf" srcId="{6A2A4FBA-C8BF-4DF1-A4B8-F85E9EB891C5}" destId="{ACDE6AA2-1735-4918-A1E2-50913FF18CA6}" srcOrd="0" destOrd="0" presId="urn:microsoft.com/office/officeart/2005/8/layout/cycle6"/>
    <dgm:cxn modelId="{74DAFD6E-8128-45A7-955C-8903706E3B70}" srcId="{F3E38661-ECB2-4BC8-B4D8-8FB5E3828ACB}" destId="{4B5D39F2-66EB-42AC-8752-AEEC75C1DC2F}" srcOrd="9" destOrd="0" parTransId="{EA6DAC21-7C4A-419A-9C2F-72F1C7FAC224}" sibTransId="{A4A45DF3-7B72-4D66-AB32-08EA07AA9F97}"/>
    <dgm:cxn modelId="{572D3D73-C376-48DA-9E1D-66D99FD1F6B2}" type="presOf" srcId="{B54E4721-450A-4F32-807B-91465FB071D7}" destId="{CB984385-7B88-4F19-8F98-DE1329B85D2C}" srcOrd="0" destOrd="0" presId="urn:microsoft.com/office/officeart/2005/8/layout/cycle6"/>
    <dgm:cxn modelId="{6D06AE54-7D6E-42EF-A90A-033B6DB7FC96}" type="presOf" srcId="{9A8E5630-49BA-4CA4-B3A3-2D49BCBF831B}" destId="{DED77F7D-F660-4A6B-A4EA-D1825BEEAA43}" srcOrd="0" destOrd="0" presId="urn:microsoft.com/office/officeart/2005/8/layout/cycle6"/>
    <dgm:cxn modelId="{DD13F374-F745-4B50-B388-E5AF305B37F5}" type="presOf" srcId="{D0EFB920-190D-4446-AD93-63C8652C95C2}" destId="{91AEE5A1-F0A8-49DF-A526-745ABE00DBE8}" srcOrd="0" destOrd="0" presId="urn:microsoft.com/office/officeart/2005/8/layout/cycle6"/>
    <dgm:cxn modelId="{5923A475-74C6-48D4-9EE5-A671F18C7297}" type="presOf" srcId="{40BFBF7B-BB99-4392-A102-A7174CB5681C}" destId="{BFEF2B4E-3C42-4856-94F5-70DB7F0B88A6}" srcOrd="0" destOrd="0" presId="urn:microsoft.com/office/officeart/2005/8/layout/cycle6"/>
    <dgm:cxn modelId="{BE38BC87-2571-4270-B7B1-B81DAC9D9733}" type="presOf" srcId="{27A956F0-559E-486F-AFE7-E7669FF60DF6}" destId="{A1F3EBDE-A0B3-46B1-B922-A3AB8F7C45AE}" srcOrd="0" destOrd="0" presId="urn:microsoft.com/office/officeart/2005/8/layout/cycle6"/>
    <dgm:cxn modelId="{20CEB68A-B2F9-4D68-B25F-BB6E3920B4A2}" type="presOf" srcId="{A93F31D2-534E-42E3-B706-D0558538EF27}" destId="{E5D45C83-A467-4119-AB8C-4211864FEA35}" srcOrd="0" destOrd="0" presId="urn:microsoft.com/office/officeart/2005/8/layout/cycle6"/>
    <dgm:cxn modelId="{D66CE48A-663B-411F-A8C9-8BCD2D083B3E}" srcId="{F3E38661-ECB2-4BC8-B4D8-8FB5E3828ACB}" destId="{251B514B-08CC-4BDC-8CFA-A0FBF4568E8E}" srcOrd="10" destOrd="0" parTransId="{A0AD932F-1DF4-40A5-A373-A2D9B2CA1935}" sibTransId="{ADD4D537-3336-4740-8BEA-4403024C33BF}"/>
    <dgm:cxn modelId="{E7DD2F8D-5955-49F0-9779-3B27163E1533}" type="presOf" srcId="{602A2DAC-0931-46D9-B747-06693DFF028A}" destId="{71981D12-884F-4D7D-B754-091126A5F8A8}" srcOrd="0" destOrd="0" presId="urn:microsoft.com/office/officeart/2005/8/layout/cycle6"/>
    <dgm:cxn modelId="{AA76158E-FDDB-4A34-A8BB-9E663A204BEC}" srcId="{F3E38661-ECB2-4BC8-B4D8-8FB5E3828ACB}" destId="{10572BA5-62AF-4CCC-97CC-8C1DDE2B2009}" srcOrd="11" destOrd="0" parTransId="{7172454A-7AA2-4F79-A259-60E534232095}" sibTransId="{40BFBF7B-BB99-4392-A102-A7174CB5681C}"/>
    <dgm:cxn modelId="{BE8C8290-7C66-4C32-93F5-FDEBFEAD4C90}" srcId="{F3E38661-ECB2-4BC8-B4D8-8FB5E3828ACB}" destId="{F620D9BB-AD07-4339-8956-5BAEFF306DE8}" srcOrd="6" destOrd="0" parTransId="{6C913103-B95E-486D-B182-AD87177B73D2}" sibTransId="{5BEFB3AF-D1B0-463D-A653-F2F7A9F045C2}"/>
    <dgm:cxn modelId="{102E5891-8799-471B-BAE5-36DD63168FF4}" type="presOf" srcId="{A4A45DF3-7B72-4D66-AB32-08EA07AA9F97}" destId="{43BBA630-FBF7-4A94-AD0B-00BA7822453A}" srcOrd="0" destOrd="0" presId="urn:microsoft.com/office/officeart/2005/8/layout/cycle6"/>
    <dgm:cxn modelId="{F9DBDFA5-8B0D-4E5A-B103-45011492E20A}" type="presOf" srcId="{ADD4D537-3336-4740-8BEA-4403024C33BF}" destId="{DFCD29B9-9287-45D0-9854-2061811FED3F}" srcOrd="0" destOrd="0" presId="urn:microsoft.com/office/officeart/2005/8/layout/cycle6"/>
    <dgm:cxn modelId="{9C34E3B2-51D8-4930-B400-BF79E6B36B1A}" srcId="{F3E38661-ECB2-4BC8-B4D8-8FB5E3828ACB}" destId="{6A2A4FBA-C8BF-4DF1-A4B8-F85E9EB891C5}" srcOrd="13" destOrd="0" parTransId="{A2FFF03F-5B8C-49D4-B114-7FD801082EB1}" sibTransId="{A38F7B59-7EAD-4211-8D42-65CF951158B6}"/>
    <dgm:cxn modelId="{9A08F8C5-9C13-4204-8CC9-EA397FF1A77B}" type="presOf" srcId="{F5D05717-ECAA-4DA9-867B-A83D1FE5D081}" destId="{25D8A941-F310-47B0-A3C1-062FEFE48E17}" srcOrd="0" destOrd="0" presId="urn:microsoft.com/office/officeart/2005/8/layout/cycle6"/>
    <dgm:cxn modelId="{50C7CED4-0D13-48F1-8B83-36930168A6C1}" type="presOf" srcId="{A38F7B59-7EAD-4211-8D42-65CF951158B6}" destId="{F0166857-E7DA-4ADB-AFEC-39EEE7E4CE56}" srcOrd="0" destOrd="0" presId="urn:microsoft.com/office/officeart/2005/8/layout/cycle6"/>
    <dgm:cxn modelId="{4F3850D6-328E-4FB0-8BCB-E7444D2D56B6}" type="presOf" srcId="{F620D9BB-AD07-4339-8956-5BAEFF306DE8}" destId="{E21D5020-B379-4187-9172-CCEBF3B2BAB4}" srcOrd="0" destOrd="0" presId="urn:microsoft.com/office/officeart/2005/8/layout/cycle6"/>
    <dgm:cxn modelId="{E4AEA8D7-D956-4542-86B8-DAD66D7F7CD2}" srcId="{F3E38661-ECB2-4BC8-B4D8-8FB5E3828ACB}" destId="{5BE944AB-F39D-415C-BCC0-97743BC63BC5}" srcOrd="1" destOrd="0" parTransId="{B1ABEFE1-F49D-473E-9FE0-AC5C71F747F1}" sibTransId="{A8C6CE49-FFA4-4607-BE68-27E516A48EA0}"/>
    <dgm:cxn modelId="{1AD3BCD9-4D31-4B5C-A536-710C84C46FB0}" type="presOf" srcId="{FF5D4EB3-558A-4149-B392-9007461AFBD4}" destId="{B9CD59C8-F109-47C5-BC86-28C992BF1C9E}" srcOrd="0" destOrd="0" presId="urn:microsoft.com/office/officeart/2005/8/layout/cycle6"/>
    <dgm:cxn modelId="{7A0387DB-8827-41DF-BCAA-1000405EC536}" type="presOf" srcId="{F3E38661-ECB2-4BC8-B4D8-8FB5E3828ACB}" destId="{52289ACC-EE57-4E29-94A6-D6247374FA41}" srcOrd="0" destOrd="0" presId="urn:microsoft.com/office/officeart/2005/8/layout/cycle6"/>
    <dgm:cxn modelId="{5A1922E0-624D-45C2-9DFD-0B64616DA1FA}" type="presOf" srcId="{4B5D39F2-66EB-42AC-8752-AEEC75C1DC2F}" destId="{CE163DC2-BFA2-4161-B9D6-640A5EEB2611}" srcOrd="0" destOrd="0" presId="urn:microsoft.com/office/officeart/2005/8/layout/cycle6"/>
    <dgm:cxn modelId="{D310F7E4-1D41-45EF-A2CB-5AF6AD7ACB38}" srcId="{F3E38661-ECB2-4BC8-B4D8-8FB5E3828ACB}" destId="{C3B436A7-1585-4AF8-B4E9-62E33759FE6B}" srcOrd="7" destOrd="0" parTransId="{34B570F0-ADED-43F2-8BBD-2ED1645658DA}" sibTransId="{BE373C4B-55C1-4AF2-8A19-1699264D849C}"/>
    <dgm:cxn modelId="{0FAD90F0-3628-4027-B82B-00FDB3545584}" srcId="{F3E38661-ECB2-4BC8-B4D8-8FB5E3828ACB}" destId="{F5D05717-ECAA-4DA9-867B-A83D1FE5D081}" srcOrd="12" destOrd="0" parTransId="{12376521-B19D-4F8E-B3F3-E97209B9D21A}" sibTransId="{FF5D4EB3-558A-4149-B392-9007461AFBD4}"/>
    <dgm:cxn modelId="{86D8F2F0-7321-4F31-A1D4-E07B610C5C3C}" type="presOf" srcId="{6A5A45D7-4241-4CD2-A9D0-568C92EFFCDA}" destId="{C36FDEA4-9BEF-40D0-8B07-3D1598A01779}" srcOrd="0" destOrd="0" presId="urn:microsoft.com/office/officeart/2005/8/layout/cycle6"/>
    <dgm:cxn modelId="{D8DD3CF1-4731-43B0-A2BD-89F3F246BDEF}" type="presOf" srcId="{10572BA5-62AF-4CCC-97CC-8C1DDE2B2009}" destId="{BDC931E5-A0FC-4813-B8C9-553B84034CDE}" srcOrd="0" destOrd="0" presId="urn:microsoft.com/office/officeart/2005/8/layout/cycle6"/>
    <dgm:cxn modelId="{CE584CF2-2052-42C5-B250-25B0716518DE}" type="presOf" srcId="{5BEFB3AF-D1B0-463D-A653-F2F7A9F045C2}" destId="{41B480F1-BA92-49B2-A51B-2040FC6C62CA}" srcOrd="0" destOrd="0" presId="urn:microsoft.com/office/officeart/2005/8/layout/cycle6"/>
    <dgm:cxn modelId="{A01293F2-CA77-4B78-A4C6-437E53AC82DF}" type="presOf" srcId="{EEF6CF16-4037-47F6-AC8C-FB4EE8138C4C}" destId="{2314DDF7-8D02-4F93-A8E9-FFAD5E3378B8}" srcOrd="0" destOrd="0" presId="urn:microsoft.com/office/officeart/2005/8/layout/cycle6"/>
    <dgm:cxn modelId="{1566EEF4-8C87-49AE-8580-44C72072B21D}" srcId="{F3E38661-ECB2-4BC8-B4D8-8FB5E3828ACB}" destId="{B54E4721-450A-4F32-807B-91465FB071D7}" srcOrd="8" destOrd="0" parTransId="{310A68A4-28AD-4E87-97E2-228036983EC4}" sibTransId="{A93F31D2-534E-42E3-B706-D0558538EF27}"/>
    <dgm:cxn modelId="{C76F67FB-177D-41E4-896C-80AED78B8BC7}" type="presOf" srcId="{251B514B-08CC-4BDC-8CFA-A0FBF4568E8E}" destId="{AD848175-1416-49B6-B11D-838E9797CCB8}" srcOrd="0" destOrd="0" presId="urn:microsoft.com/office/officeart/2005/8/layout/cycle6"/>
    <dgm:cxn modelId="{873908FF-BA12-4B0F-BDC1-491E37748329}" type="presOf" srcId="{84DF5E96-EF1F-49F0-9DC7-F7ED02C912CB}" destId="{411BECDA-72C4-4FA5-ADCF-270A10C0E587}" srcOrd="0" destOrd="0" presId="urn:microsoft.com/office/officeart/2005/8/layout/cycle6"/>
    <dgm:cxn modelId="{40FCD2F8-E105-4ACA-B2BB-D324BEF9F923}" type="presParOf" srcId="{52289ACC-EE57-4E29-94A6-D6247374FA41}" destId="{71981D12-884F-4D7D-B754-091126A5F8A8}" srcOrd="0" destOrd="0" presId="urn:microsoft.com/office/officeart/2005/8/layout/cycle6"/>
    <dgm:cxn modelId="{26AED0AA-1260-4B39-8223-07C51270FA9C}" type="presParOf" srcId="{52289ACC-EE57-4E29-94A6-D6247374FA41}" destId="{F6032158-7BA8-415A-B867-5DBBE091597D}" srcOrd="1" destOrd="0" presId="urn:microsoft.com/office/officeart/2005/8/layout/cycle6"/>
    <dgm:cxn modelId="{789BF6DA-5C8B-4F24-A129-FD5BECF16A79}" type="presParOf" srcId="{52289ACC-EE57-4E29-94A6-D6247374FA41}" destId="{411BECDA-72C4-4FA5-ADCF-270A10C0E587}" srcOrd="2" destOrd="0" presId="urn:microsoft.com/office/officeart/2005/8/layout/cycle6"/>
    <dgm:cxn modelId="{0583AB0C-6483-4414-B239-6FCB4CE09EF0}" type="presParOf" srcId="{52289ACC-EE57-4E29-94A6-D6247374FA41}" destId="{571ED214-98EE-494F-AE59-6AC500BA95CC}" srcOrd="3" destOrd="0" presId="urn:microsoft.com/office/officeart/2005/8/layout/cycle6"/>
    <dgm:cxn modelId="{A4481EEA-F6E5-4D59-B59B-557A77A89D63}" type="presParOf" srcId="{52289ACC-EE57-4E29-94A6-D6247374FA41}" destId="{1E1BB433-984B-49AA-BFF9-AAAA16A4F1F3}" srcOrd="4" destOrd="0" presId="urn:microsoft.com/office/officeart/2005/8/layout/cycle6"/>
    <dgm:cxn modelId="{C030F4C5-EC9C-414F-B896-B6EDE2CDDADB}" type="presParOf" srcId="{52289ACC-EE57-4E29-94A6-D6247374FA41}" destId="{CE9A4DEA-F9BC-4453-BE01-2F56CF89F073}" srcOrd="5" destOrd="0" presId="urn:microsoft.com/office/officeart/2005/8/layout/cycle6"/>
    <dgm:cxn modelId="{05E844F7-9A87-4E76-A8ED-EBC9026BAFA5}" type="presParOf" srcId="{52289ACC-EE57-4E29-94A6-D6247374FA41}" destId="{91AEE5A1-F0A8-49DF-A526-745ABE00DBE8}" srcOrd="6" destOrd="0" presId="urn:microsoft.com/office/officeart/2005/8/layout/cycle6"/>
    <dgm:cxn modelId="{41775107-91F1-4C79-B742-D9257CFFA983}" type="presParOf" srcId="{52289ACC-EE57-4E29-94A6-D6247374FA41}" destId="{A5117F47-85B5-49DE-907C-C3FC9FC249E8}" srcOrd="7" destOrd="0" presId="urn:microsoft.com/office/officeart/2005/8/layout/cycle6"/>
    <dgm:cxn modelId="{B01D9BED-F0A5-48A8-8869-5CE59B9929A5}" type="presParOf" srcId="{52289ACC-EE57-4E29-94A6-D6247374FA41}" destId="{C36FDEA4-9BEF-40D0-8B07-3D1598A01779}" srcOrd="8" destOrd="0" presId="urn:microsoft.com/office/officeart/2005/8/layout/cycle6"/>
    <dgm:cxn modelId="{7CE24A8A-E193-4DBF-B42C-386752927559}" type="presParOf" srcId="{52289ACC-EE57-4E29-94A6-D6247374FA41}" destId="{DED77F7D-F660-4A6B-A4EA-D1825BEEAA43}" srcOrd="9" destOrd="0" presId="urn:microsoft.com/office/officeart/2005/8/layout/cycle6"/>
    <dgm:cxn modelId="{6C433E2E-7531-4F62-AB26-61ED27C901D6}" type="presParOf" srcId="{52289ACC-EE57-4E29-94A6-D6247374FA41}" destId="{EC42F091-0E08-45DD-8149-0AEE487C962B}" srcOrd="10" destOrd="0" presId="urn:microsoft.com/office/officeart/2005/8/layout/cycle6"/>
    <dgm:cxn modelId="{E440C6ED-E78D-47A1-A4E6-973754ED2834}" type="presParOf" srcId="{52289ACC-EE57-4E29-94A6-D6247374FA41}" destId="{64F5CAC9-8DBC-4341-98F1-3D2371CBAEC8}" srcOrd="11" destOrd="0" presId="urn:microsoft.com/office/officeart/2005/8/layout/cycle6"/>
    <dgm:cxn modelId="{36C9217E-963D-40D2-B6D4-FE57217A4A83}" type="presParOf" srcId="{52289ACC-EE57-4E29-94A6-D6247374FA41}" destId="{A1F3EBDE-A0B3-46B1-B922-A3AB8F7C45AE}" srcOrd="12" destOrd="0" presId="urn:microsoft.com/office/officeart/2005/8/layout/cycle6"/>
    <dgm:cxn modelId="{FBD990AD-B37D-4394-B553-D80389C26342}" type="presParOf" srcId="{52289ACC-EE57-4E29-94A6-D6247374FA41}" destId="{F8377ACA-6A73-4820-8EC3-A2AA2D47E321}" srcOrd="13" destOrd="0" presId="urn:microsoft.com/office/officeart/2005/8/layout/cycle6"/>
    <dgm:cxn modelId="{851F21C8-EAA4-4CBF-BB60-B0C72883E317}" type="presParOf" srcId="{52289ACC-EE57-4E29-94A6-D6247374FA41}" destId="{2314DDF7-8D02-4F93-A8E9-FFAD5E3378B8}" srcOrd="14" destOrd="0" presId="urn:microsoft.com/office/officeart/2005/8/layout/cycle6"/>
    <dgm:cxn modelId="{FF238849-8A8C-4ADD-9FA3-0D5E622ED452}" type="presParOf" srcId="{52289ACC-EE57-4E29-94A6-D6247374FA41}" destId="{F8C56577-9171-4B13-8F10-0614E0AD9174}" srcOrd="15" destOrd="0" presId="urn:microsoft.com/office/officeart/2005/8/layout/cycle6"/>
    <dgm:cxn modelId="{81AE7A80-AC5D-4BF5-B40C-0C3F25595448}" type="presParOf" srcId="{52289ACC-EE57-4E29-94A6-D6247374FA41}" destId="{CE98D8B9-CFC8-449F-89EA-FBFF420CB353}" srcOrd="16" destOrd="0" presId="urn:microsoft.com/office/officeart/2005/8/layout/cycle6"/>
    <dgm:cxn modelId="{F0003C10-64DA-4B0D-B7DE-38C0377A450A}" type="presParOf" srcId="{52289ACC-EE57-4E29-94A6-D6247374FA41}" destId="{F53037C2-EA83-4445-8A79-C569C1C2138F}" srcOrd="17" destOrd="0" presId="urn:microsoft.com/office/officeart/2005/8/layout/cycle6"/>
    <dgm:cxn modelId="{D4E7F3D0-F212-442C-8243-17B5A47F0ACD}" type="presParOf" srcId="{52289ACC-EE57-4E29-94A6-D6247374FA41}" destId="{E21D5020-B379-4187-9172-CCEBF3B2BAB4}" srcOrd="18" destOrd="0" presId="urn:microsoft.com/office/officeart/2005/8/layout/cycle6"/>
    <dgm:cxn modelId="{00A945AA-0645-420D-8163-641199857FB7}" type="presParOf" srcId="{52289ACC-EE57-4E29-94A6-D6247374FA41}" destId="{EA48656F-2FA0-4577-BF79-FF46457FCB18}" srcOrd="19" destOrd="0" presId="urn:microsoft.com/office/officeart/2005/8/layout/cycle6"/>
    <dgm:cxn modelId="{E8C5F333-6E39-4F5C-AE77-4EABDD706A46}" type="presParOf" srcId="{52289ACC-EE57-4E29-94A6-D6247374FA41}" destId="{41B480F1-BA92-49B2-A51B-2040FC6C62CA}" srcOrd="20" destOrd="0" presId="urn:microsoft.com/office/officeart/2005/8/layout/cycle6"/>
    <dgm:cxn modelId="{A37708DC-25BA-4602-8793-775C33495139}" type="presParOf" srcId="{52289ACC-EE57-4E29-94A6-D6247374FA41}" destId="{1A9FCC97-B91B-4437-AE1D-2742ED3B6AB0}" srcOrd="21" destOrd="0" presId="urn:microsoft.com/office/officeart/2005/8/layout/cycle6"/>
    <dgm:cxn modelId="{30E739D5-E3C2-44E3-ADB1-9C14644D2F17}" type="presParOf" srcId="{52289ACC-EE57-4E29-94A6-D6247374FA41}" destId="{1D53BDE3-925C-4229-B44A-8D9CA044B09A}" srcOrd="22" destOrd="0" presId="urn:microsoft.com/office/officeart/2005/8/layout/cycle6"/>
    <dgm:cxn modelId="{AF255CA3-5653-4CB7-BC78-0F501B6FEE34}" type="presParOf" srcId="{52289ACC-EE57-4E29-94A6-D6247374FA41}" destId="{53DDBAEE-65A4-40F9-BB4F-32907E2007BF}" srcOrd="23" destOrd="0" presId="urn:microsoft.com/office/officeart/2005/8/layout/cycle6"/>
    <dgm:cxn modelId="{55D9A558-23D3-492E-9E03-793394039082}" type="presParOf" srcId="{52289ACC-EE57-4E29-94A6-D6247374FA41}" destId="{CB984385-7B88-4F19-8F98-DE1329B85D2C}" srcOrd="24" destOrd="0" presId="urn:microsoft.com/office/officeart/2005/8/layout/cycle6"/>
    <dgm:cxn modelId="{F92323AA-9714-49D7-98E2-334172D8932D}" type="presParOf" srcId="{52289ACC-EE57-4E29-94A6-D6247374FA41}" destId="{7BABC6AD-801F-43BF-8F3F-0CAB6409C470}" srcOrd="25" destOrd="0" presId="urn:microsoft.com/office/officeart/2005/8/layout/cycle6"/>
    <dgm:cxn modelId="{1235EB8F-AEA5-4408-BFC5-DF719B6986B8}" type="presParOf" srcId="{52289ACC-EE57-4E29-94A6-D6247374FA41}" destId="{E5D45C83-A467-4119-AB8C-4211864FEA35}" srcOrd="26" destOrd="0" presId="urn:microsoft.com/office/officeart/2005/8/layout/cycle6"/>
    <dgm:cxn modelId="{A1205214-0E26-48B1-BD7D-339A1EED68BA}" type="presParOf" srcId="{52289ACC-EE57-4E29-94A6-D6247374FA41}" destId="{CE163DC2-BFA2-4161-B9D6-640A5EEB2611}" srcOrd="27" destOrd="0" presId="urn:microsoft.com/office/officeart/2005/8/layout/cycle6"/>
    <dgm:cxn modelId="{39BB7E20-FA7A-4F2B-8BB7-F06BBF44CB79}" type="presParOf" srcId="{52289ACC-EE57-4E29-94A6-D6247374FA41}" destId="{2B58DF7F-F0C3-45F8-8BDF-275322A794BD}" srcOrd="28" destOrd="0" presId="urn:microsoft.com/office/officeart/2005/8/layout/cycle6"/>
    <dgm:cxn modelId="{49CFC11B-2DED-436C-AE3E-870F66FB4A70}" type="presParOf" srcId="{52289ACC-EE57-4E29-94A6-D6247374FA41}" destId="{43BBA630-FBF7-4A94-AD0B-00BA7822453A}" srcOrd="29" destOrd="0" presId="urn:microsoft.com/office/officeart/2005/8/layout/cycle6"/>
    <dgm:cxn modelId="{89D9607E-9D0B-4DAA-936C-B9CCC1BF0139}" type="presParOf" srcId="{52289ACC-EE57-4E29-94A6-D6247374FA41}" destId="{AD848175-1416-49B6-B11D-838E9797CCB8}" srcOrd="30" destOrd="0" presId="urn:microsoft.com/office/officeart/2005/8/layout/cycle6"/>
    <dgm:cxn modelId="{72517A8C-03F5-414E-92C5-E74F5215F22D}" type="presParOf" srcId="{52289ACC-EE57-4E29-94A6-D6247374FA41}" destId="{531DEE2F-50BA-46EF-AA1A-B079499CEBDF}" srcOrd="31" destOrd="0" presId="urn:microsoft.com/office/officeart/2005/8/layout/cycle6"/>
    <dgm:cxn modelId="{C1A2C5DB-C923-4FF7-A679-F632D5797DC4}" type="presParOf" srcId="{52289ACC-EE57-4E29-94A6-D6247374FA41}" destId="{DFCD29B9-9287-45D0-9854-2061811FED3F}" srcOrd="32" destOrd="0" presId="urn:microsoft.com/office/officeart/2005/8/layout/cycle6"/>
    <dgm:cxn modelId="{61E16B75-3D3B-4AA9-B877-DEA9755CBC52}" type="presParOf" srcId="{52289ACC-EE57-4E29-94A6-D6247374FA41}" destId="{BDC931E5-A0FC-4813-B8C9-553B84034CDE}" srcOrd="33" destOrd="0" presId="urn:microsoft.com/office/officeart/2005/8/layout/cycle6"/>
    <dgm:cxn modelId="{CDB4E024-8ED9-46B2-A03D-DAB50EF5B1BB}" type="presParOf" srcId="{52289ACC-EE57-4E29-94A6-D6247374FA41}" destId="{6B655C47-B576-4E04-9B19-BAE4CFF40240}" srcOrd="34" destOrd="0" presId="urn:microsoft.com/office/officeart/2005/8/layout/cycle6"/>
    <dgm:cxn modelId="{0917A6D7-0E79-4B3B-8B0C-882E48D6FBF3}" type="presParOf" srcId="{52289ACC-EE57-4E29-94A6-D6247374FA41}" destId="{BFEF2B4E-3C42-4856-94F5-70DB7F0B88A6}" srcOrd="35" destOrd="0" presId="urn:microsoft.com/office/officeart/2005/8/layout/cycle6"/>
    <dgm:cxn modelId="{22C5071A-07AB-4002-AC9B-F24B9024302D}" type="presParOf" srcId="{52289ACC-EE57-4E29-94A6-D6247374FA41}" destId="{25D8A941-F310-47B0-A3C1-062FEFE48E17}" srcOrd="36" destOrd="0" presId="urn:microsoft.com/office/officeart/2005/8/layout/cycle6"/>
    <dgm:cxn modelId="{9FF32F1B-147C-401B-96CE-FA6112F2FBFB}" type="presParOf" srcId="{52289ACC-EE57-4E29-94A6-D6247374FA41}" destId="{7BB09C9F-9C2E-4B3B-BD8C-84329DFF61C1}" srcOrd="37" destOrd="0" presId="urn:microsoft.com/office/officeart/2005/8/layout/cycle6"/>
    <dgm:cxn modelId="{594CBB2A-9B78-4BF4-8B58-41D375757B4B}" type="presParOf" srcId="{52289ACC-EE57-4E29-94A6-D6247374FA41}" destId="{B9CD59C8-F109-47C5-BC86-28C992BF1C9E}" srcOrd="38" destOrd="0" presId="urn:microsoft.com/office/officeart/2005/8/layout/cycle6"/>
    <dgm:cxn modelId="{64AA702A-46A2-4E96-8C4D-FDEBFC40DF0D}" type="presParOf" srcId="{52289ACC-EE57-4E29-94A6-D6247374FA41}" destId="{ACDE6AA2-1735-4918-A1E2-50913FF18CA6}" srcOrd="39" destOrd="0" presId="urn:microsoft.com/office/officeart/2005/8/layout/cycle6"/>
    <dgm:cxn modelId="{C67508AC-F787-4066-AB45-20C0FCDA239F}" type="presParOf" srcId="{52289ACC-EE57-4E29-94A6-D6247374FA41}" destId="{60FC1DBC-2899-4A90-8E0D-BF860B22B788}" srcOrd="40" destOrd="0" presId="urn:microsoft.com/office/officeart/2005/8/layout/cycle6"/>
    <dgm:cxn modelId="{CBDEBFC2-84BA-4282-A73C-C7FA4E197ED2}" type="presParOf" srcId="{52289ACC-EE57-4E29-94A6-D6247374FA41}" destId="{F0166857-E7DA-4ADB-AFEC-39EEE7E4CE56}" srcOrd="4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81D12-884F-4D7D-B754-091126A5F8A8}">
      <dsp:nvSpPr>
        <dsp:cNvPr id="0" name=""/>
        <dsp:cNvSpPr/>
      </dsp:nvSpPr>
      <dsp:spPr>
        <a:xfrm>
          <a:off x="4830773" y="2655"/>
          <a:ext cx="1139377" cy="47717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PASCAL - Thomas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coordo </a:t>
          </a:r>
          <a:r>
            <a:rPr lang="fr-FR" sz="800" kern="1200" dirty="0" err="1"/>
            <a:t>occitanie</a:t>
          </a:r>
          <a:endParaRPr lang="fr-FR" sz="800" kern="1200" dirty="0"/>
        </a:p>
      </dsp:txBody>
      <dsp:txXfrm>
        <a:off x="4854067" y="25949"/>
        <a:ext cx="1092789" cy="430587"/>
      </dsp:txXfrm>
    </dsp:sp>
    <dsp:sp modelId="{411BECDA-72C4-4FA5-ADCF-270A10C0E587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3470951" y="56677"/>
              </a:moveTo>
              <a:arcTo wR="2900374" hR="2900374" stAng="16880733" swAng="105316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ED214-98EE-494F-AE59-6AC500BA95CC}">
      <dsp:nvSpPr>
        <dsp:cNvPr id="0" name=""/>
        <dsp:cNvSpPr/>
      </dsp:nvSpPr>
      <dsp:spPr>
        <a:xfrm>
          <a:off x="6058758" y="289882"/>
          <a:ext cx="1200257" cy="477175"/>
        </a:xfrm>
        <a:prstGeom prst="roundRect">
          <a:avLst/>
        </a:prstGeom>
        <a:solidFill>
          <a:schemeClr val="accent1">
            <a:shade val="50000"/>
            <a:hueOff val="57499"/>
            <a:satOff val="-1400"/>
            <a:lumOff val="61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LACAU Doriane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Référent </a:t>
          </a:r>
          <a:r>
            <a:rPr lang="fr-FR" sz="900" kern="1200" dirty="0"/>
            <a:t>CD82</a:t>
          </a:r>
          <a:endParaRPr lang="fr-FR" sz="800" kern="1200" dirty="0"/>
        </a:p>
      </dsp:txBody>
      <dsp:txXfrm>
        <a:off x="6082052" y="313176"/>
        <a:ext cx="1153669" cy="430587"/>
      </dsp:txXfrm>
    </dsp:sp>
    <dsp:sp modelId="{CE9A4DEA-F9BC-4453-BE01-2F56CF89F073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4569962" y="528740"/>
              </a:moveTo>
              <a:arcTo wR="2900374" hR="2900374" stAng="18308692" swAng="5918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59347"/>
              <a:satOff val="-1267"/>
              <a:lumOff val="47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EE5A1-F0A8-49DF-A526-745ABE00DBE8}">
      <dsp:nvSpPr>
        <dsp:cNvPr id="0" name=""/>
        <dsp:cNvSpPr/>
      </dsp:nvSpPr>
      <dsp:spPr>
        <a:xfrm>
          <a:off x="6891532" y="1094675"/>
          <a:ext cx="1553066" cy="477175"/>
        </a:xfrm>
        <a:prstGeom prst="round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BESSIE Linda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Référent CD31</a:t>
          </a:r>
        </a:p>
      </dsp:txBody>
      <dsp:txXfrm>
        <a:off x="6914826" y="1117969"/>
        <a:ext cx="1506478" cy="430587"/>
      </dsp:txXfrm>
    </dsp:sp>
    <dsp:sp modelId="{C36FDEA4-9BEF-40D0-8B07-3D1598A01779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5343322" y="1336989"/>
              </a:moveTo>
              <a:arcTo wR="2900374" hR="2900374" stAng="19642948" swAng="8833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118693"/>
              <a:satOff val="-2535"/>
              <a:lumOff val="946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77F7D-F660-4A6B-A4EA-D1825BEEAA43}">
      <dsp:nvSpPr>
        <dsp:cNvPr id="0" name=""/>
        <dsp:cNvSpPr/>
      </dsp:nvSpPr>
      <dsp:spPr>
        <a:xfrm>
          <a:off x="7525172" y="2257635"/>
          <a:ext cx="1405890" cy="477175"/>
        </a:xfrm>
        <a:prstGeom prst="roundRect">
          <a:avLst/>
        </a:prstGeom>
        <a:solidFill>
          <a:schemeClr val="accent1">
            <a:shade val="50000"/>
            <a:hueOff val="172497"/>
            <a:satOff val="-4201"/>
            <a:lumOff val="18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CASSAGNAUD Philippe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Référent CD81</a:t>
          </a:r>
        </a:p>
      </dsp:txBody>
      <dsp:txXfrm>
        <a:off x="7548466" y="2280929"/>
        <a:ext cx="1359302" cy="430587"/>
      </dsp:txXfrm>
    </dsp:sp>
    <dsp:sp modelId="{64F5CAC9-8DBC-4341-98F1-3D2371CBAEC8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5773207" y="2501625"/>
              </a:moveTo>
              <a:arcTo wR="2900374" hR="2900374" stAng="21125870" swAng="948259"/>
            </a:path>
          </a:pathLst>
        </a:custGeom>
        <a:noFill/>
        <a:ln w="6350" cap="flat" cmpd="sng" algn="ctr">
          <a:solidFill>
            <a:schemeClr val="accent1">
              <a:shade val="90000"/>
              <a:hueOff val="178040"/>
              <a:satOff val="-3802"/>
              <a:lumOff val="141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3EBDE-A0B3-46B1-B922-A3AB8F7C45AE}">
      <dsp:nvSpPr>
        <dsp:cNvPr id="0" name=""/>
        <dsp:cNvSpPr/>
      </dsp:nvSpPr>
      <dsp:spPr>
        <a:xfrm>
          <a:off x="7861059" y="3548423"/>
          <a:ext cx="734116" cy="477175"/>
        </a:xfrm>
        <a:prstGeom prst="round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>
        <a:off x="7884353" y="3571717"/>
        <a:ext cx="687528" cy="430587"/>
      </dsp:txXfrm>
    </dsp:sp>
    <dsp:sp modelId="{2314DDF7-8D02-4F93-A8E9-FFAD5E3378B8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5660434" y="3791574"/>
              </a:moveTo>
              <a:arcTo wR="2900374" hR="2900374" stAng="1073690" swAng="8833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237386"/>
              <a:satOff val="-5069"/>
              <a:lumOff val="189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56577-9171-4B13-8F10-0614E0AD9174}">
      <dsp:nvSpPr>
        <dsp:cNvPr id="0" name=""/>
        <dsp:cNvSpPr/>
      </dsp:nvSpPr>
      <dsp:spPr>
        <a:xfrm>
          <a:off x="7301008" y="4711382"/>
          <a:ext cx="734116" cy="477175"/>
        </a:xfrm>
        <a:prstGeom prst="roundRect">
          <a:avLst/>
        </a:prstGeom>
        <a:solidFill>
          <a:schemeClr val="accent1">
            <a:shade val="50000"/>
            <a:hueOff val="287495"/>
            <a:satOff val="-7001"/>
            <a:lumOff val="306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7324302" y="4734676"/>
        <a:ext cx="687528" cy="430587"/>
      </dsp:txXfrm>
    </dsp:sp>
    <dsp:sp modelId="{F53037C2-EA83-4445-8A79-C569C1C2138F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4951237" y="4951259"/>
              </a:moveTo>
              <a:arcTo wR="2900374" hR="2900374" stAng="2700018" swAng="648208"/>
            </a:path>
          </a:pathLst>
        </a:custGeom>
        <a:noFill/>
        <a:ln w="6350" cap="flat" cmpd="sng" algn="ctr">
          <a:solidFill>
            <a:schemeClr val="accent1">
              <a:shade val="90000"/>
              <a:hueOff val="296733"/>
              <a:satOff val="-6336"/>
              <a:lumOff val="236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5020-B379-4187-9172-CCEBF3B2BAB4}">
      <dsp:nvSpPr>
        <dsp:cNvPr id="0" name=""/>
        <dsp:cNvSpPr/>
      </dsp:nvSpPr>
      <dsp:spPr>
        <a:xfrm>
          <a:off x="6291829" y="5516176"/>
          <a:ext cx="734116" cy="477175"/>
        </a:xfrm>
        <a:prstGeom prst="round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6315123" y="5539470"/>
        <a:ext cx="687528" cy="430587"/>
      </dsp:txXfrm>
    </dsp:sp>
    <dsp:sp modelId="{41B480F1-BA92-49B2-A51B-2040FC6C62CA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3786627" y="5662026"/>
              </a:moveTo>
              <a:arcTo wR="2900374" hR="2900374" stAng="4332470" swAng="624928"/>
            </a:path>
          </a:pathLst>
        </a:custGeom>
        <a:noFill/>
        <a:ln w="6350" cap="flat" cmpd="sng" algn="ctr">
          <a:solidFill>
            <a:schemeClr val="accent1">
              <a:shade val="90000"/>
              <a:hueOff val="356079"/>
              <a:satOff val="-7604"/>
              <a:lumOff val="283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FCC97-B91B-4437-AE1D-2742ED3B6AB0}">
      <dsp:nvSpPr>
        <dsp:cNvPr id="0" name=""/>
        <dsp:cNvSpPr/>
      </dsp:nvSpPr>
      <dsp:spPr>
        <a:xfrm>
          <a:off x="5033404" y="5803403"/>
          <a:ext cx="734116" cy="477175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5056698" y="5826697"/>
        <a:ext cx="687528" cy="430587"/>
      </dsp:txXfrm>
    </dsp:sp>
    <dsp:sp modelId="{53DDBAEE-65A4-40F9-BB4F-32907E2007BF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2527987" y="5776743"/>
              </a:moveTo>
              <a:arcTo wR="2900374" hR="2900374" stAng="5842603" swAng="624928"/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84385-7B88-4F19-8F98-DE1329B85D2C}">
      <dsp:nvSpPr>
        <dsp:cNvPr id="0" name=""/>
        <dsp:cNvSpPr/>
      </dsp:nvSpPr>
      <dsp:spPr>
        <a:xfrm>
          <a:off x="3774979" y="5516176"/>
          <a:ext cx="734116" cy="477175"/>
        </a:xfrm>
        <a:prstGeom prst="roundRect">
          <a:avLst/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3798273" y="5539470"/>
        <a:ext cx="687528" cy="430587"/>
      </dsp:txXfrm>
    </dsp:sp>
    <dsp:sp modelId="{E5D45C83-A467-4119-AB8C-4211864FEA35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1270279" y="5299324"/>
              </a:moveTo>
              <a:arcTo wR="2900374" hR="2900374" stAng="7451774" swAng="648208"/>
            </a:path>
          </a:pathLst>
        </a:custGeom>
        <a:noFill/>
        <a:ln w="6350" cap="flat" cmpd="sng" algn="ctr">
          <a:solidFill>
            <a:schemeClr val="accent1">
              <a:shade val="90000"/>
              <a:hueOff val="356079"/>
              <a:satOff val="-7604"/>
              <a:lumOff val="283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163DC2-BFA2-4161-B9D6-640A5EEB2611}">
      <dsp:nvSpPr>
        <dsp:cNvPr id="0" name=""/>
        <dsp:cNvSpPr/>
      </dsp:nvSpPr>
      <dsp:spPr>
        <a:xfrm>
          <a:off x="2765800" y="4711382"/>
          <a:ext cx="734116" cy="477175"/>
        </a:xfrm>
        <a:prstGeom prst="roundRect">
          <a:avLst/>
        </a:prstGeom>
        <a:solidFill>
          <a:schemeClr val="accent1">
            <a:shade val="50000"/>
            <a:hueOff val="287495"/>
            <a:satOff val="-7001"/>
            <a:lumOff val="306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789094" y="4734676"/>
        <a:ext cx="687528" cy="430587"/>
      </dsp:txXfrm>
    </dsp:sp>
    <dsp:sp modelId="{43BBA630-FBF7-4A94-AD0B-00BA7822453A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457425" y="4463758"/>
              </a:moveTo>
              <a:arcTo wR="2900374" hR="2900374" stAng="8842948" swAng="8833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296733"/>
              <a:satOff val="-6336"/>
              <a:lumOff val="236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48175-1416-49B6-B11D-838E9797CCB8}">
      <dsp:nvSpPr>
        <dsp:cNvPr id="0" name=""/>
        <dsp:cNvSpPr/>
      </dsp:nvSpPr>
      <dsp:spPr>
        <a:xfrm>
          <a:off x="2205748" y="3548423"/>
          <a:ext cx="734116" cy="477175"/>
        </a:xfrm>
        <a:prstGeom prst="roundRect">
          <a:avLst/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229042" y="3571717"/>
        <a:ext cx="687528" cy="430587"/>
      </dsp:txXfrm>
    </dsp:sp>
    <dsp:sp modelId="{DFCD29B9-9287-45D0-9854-2061811FED3F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27541" y="3299123"/>
              </a:moveTo>
              <a:arcTo wR="2900374" hR="2900374" stAng="10325870" swAng="948259"/>
            </a:path>
          </a:pathLst>
        </a:custGeom>
        <a:noFill/>
        <a:ln w="6350" cap="flat" cmpd="sng" algn="ctr">
          <a:solidFill>
            <a:schemeClr val="accent1">
              <a:shade val="90000"/>
              <a:hueOff val="237386"/>
              <a:satOff val="-5069"/>
              <a:lumOff val="189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931E5-A0FC-4813-B8C9-553B84034CDE}">
      <dsp:nvSpPr>
        <dsp:cNvPr id="0" name=""/>
        <dsp:cNvSpPr/>
      </dsp:nvSpPr>
      <dsp:spPr>
        <a:xfrm>
          <a:off x="2205748" y="2257635"/>
          <a:ext cx="734116" cy="477175"/>
        </a:xfrm>
        <a:prstGeom prst="roundRect">
          <a:avLst/>
        </a:prstGeom>
        <a:solidFill>
          <a:schemeClr val="accent1">
            <a:shade val="50000"/>
            <a:hueOff val="172497"/>
            <a:satOff val="-4201"/>
            <a:lumOff val="183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/>
        </a:p>
      </dsp:txBody>
      <dsp:txXfrm>
        <a:off x="2229042" y="2280929"/>
        <a:ext cx="687528" cy="430587"/>
      </dsp:txXfrm>
    </dsp:sp>
    <dsp:sp modelId="{BFEF2B4E-3C42-4856-94F5-70DB7F0B88A6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140314" y="2009173"/>
              </a:moveTo>
              <a:arcTo wR="2900374" hR="2900374" stAng="11873690" swAng="8833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178040"/>
              <a:satOff val="-3802"/>
              <a:lumOff val="141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8A941-F310-47B0-A3C1-062FEFE48E17}">
      <dsp:nvSpPr>
        <dsp:cNvPr id="0" name=""/>
        <dsp:cNvSpPr/>
      </dsp:nvSpPr>
      <dsp:spPr>
        <a:xfrm>
          <a:off x="2490128" y="1094675"/>
          <a:ext cx="1285459" cy="477175"/>
        </a:xfrm>
        <a:prstGeom prst="roundRect">
          <a:avLst/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JAVELOT Christian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Référent</a:t>
          </a:r>
          <a:r>
            <a:rPr lang="fr-FR" sz="800" kern="1200" dirty="0"/>
            <a:t> CD12</a:t>
          </a:r>
          <a:endParaRPr lang="fr-FR" sz="700" kern="1200" dirty="0"/>
        </a:p>
      </dsp:txBody>
      <dsp:txXfrm>
        <a:off x="2513422" y="1117969"/>
        <a:ext cx="1238871" cy="430587"/>
      </dsp:txXfrm>
    </dsp:sp>
    <dsp:sp modelId="{B9CD59C8-F109-47C5-BC86-28C992BF1C9E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849169" y="849830"/>
              </a:moveTo>
              <a:arcTo wR="2900374" hR="2900374" stAng="13499445" swAng="591862"/>
            </a:path>
          </a:pathLst>
        </a:custGeom>
        <a:noFill/>
        <a:ln w="6350" cap="flat" cmpd="sng" algn="ctr">
          <a:solidFill>
            <a:schemeClr val="accent1">
              <a:shade val="90000"/>
              <a:hueOff val="118693"/>
              <a:satOff val="-2535"/>
              <a:lumOff val="946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DE6AA2-1735-4918-A1E2-50913FF18CA6}">
      <dsp:nvSpPr>
        <dsp:cNvPr id="0" name=""/>
        <dsp:cNvSpPr/>
      </dsp:nvSpPr>
      <dsp:spPr>
        <a:xfrm>
          <a:off x="3679793" y="289882"/>
          <a:ext cx="924486" cy="477175"/>
        </a:xfrm>
        <a:prstGeom prst="roundRect">
          <a:avLst/>
        </a:prstGeom>
        <a:solidFill>
          <a:schemeClr val="accent1">
            <a:shade val="50000"/>
            <a:hueOff val="57499"/>
            <a:satOff val="-1400"/>
            <a:lumOff val="61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BEAL Lilian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Référent CD 46</a:t>
          </a:r>
        </a:p>
      </dsp:txBody>
      <dsp:txXfrm>
        <a:off x="3703087" y="313176"/>
        <a:ext cx="877898" cy="430587"/>
      </dsp:txXfrm>
    </dsp:sp>
    <dsp:sp modelId="{F0166857-E7DA-4ADB-AFEC-39EEE7E4CE56}">
      <dsp:nvSpPr>
        <dsp:cNvPr id="0" name=""/>
        <dsp:cNvSpPr/>
      </dsp:nvSpPr>
      <dsp:spPr>
        <a:xfrm>
          <a:off x="2500088" y="241242"/>
          <a:ext cx="5800748" cy="5800748"/>
        </a:xfrm>
        <a:custGeom>
          <a:avLst/>
          <a:gdLst/>
          <a:ahLst/>
          <a:cxnLst/>
          <a:rect l="0" t="0" r="0" b="0"/>
          <a:pathLst>
            <a:path>
              <a:moveTo>
                <a:pt x="2106433" y="110781"/>
              </a:moveTo>
              <a:arcTo wR="2900374" hR="2900374" stAng="15246793" swAng="270786"/>
            </a:path>
          </a:pathLst>
        </a:custGeom>
        <a:noFill/>
        <a:ln w="6350" cap="flat" cmpd="sng" algn="ctr">
          <a:solidFill>
            <a:schemeClr val="accent1">
              <a:shade val="90000"/>
              <a:hueOff val="59347"/>
              <a:satOff val="-1267"/>
              <a:lumOff val="47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3BF6A08-B74A-44A1-9B6E-638842E0A1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64490-8121-478B-8E6C-0F40F8996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C06B-3A03-409A-B425-472FC6ED632E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ADCB54-6559-417C-B0B0-4A1CC5832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DC06BD-BA68-43B5-ADD5-0CC16EE49B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FDC2C-F50E-4BF3-9C13-9F892CB323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254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3F09E-A5E2-4FD2-AA48-324D4F0E8F41}" type="datetimeFigureOut">
              <a:rPr lang="fr"/>
              <a:t>27/09/2024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C06C-F8C2-46C2-88FF-6CBC2099D08A}" type="slidenum">
              <a:rPr lang="fr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4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3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7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72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C06C-F8C2-46C2-88FF-6CBC2099D08A}" type="slidenum">
              <a:rPr lang="fr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79886" y="2598056"/>
            <a:ext cx="6212113" cy="4259943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93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rier évé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5;p39">
            <a:extLst>
              <a:ext uri="{FF2B5EF4-FFF2-40B4-BE49-F238E27FC236}">
                <a16:creationId xmlns:a16="http://schemas.microsoft.com/office/drawing/2014/main" id="{A6917F3B-B247-4FE0-8A02-DFE4C2FFA89D}"/>
              </a:ext>
            </a:extLst>
          </p:cNvPr>
          <p:cNvSpPr/>
          <p:nvPr userDrawn="1"/>
        </p:nvSpPr>
        <p:spPr>
          <a:xfrm>
            <a:off x="1031361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DEC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6" name="Google Shape;356;p39">
            <a:extLst>
              <a:ext uri="{FF2B5EF4-FFF2-40B4-BE49-F238E27FC236}">
                <a16:creationId xmlns:a16="http://schemas.microsoft.com/office/drawing/2014/main" id="{D9185350-F0CC-4CA8-997A-407284A3B0FC}"/>
              </a:ext>
            </a:extLst>
          </p:cNvPr>
          <p:cNvSpPr/>
          <p:nvPr userDrawn="1"/>
        </p:nvSpPr>
        <p:spPr>
          <a:xfrm>
            <a:off x="943349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NOV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" name="Google Shape;357;p39">
            <a:extLst>
              <a:ext uri="{FF2B5EF4-FFF2-40B4-BE49-F238E27FC236}">
                <a16:creationId xmlns:a16="http://schemas.microsoft.com/office/drawing/2014/main" id="{F499853F-E9EC-4C59-93C8-9ADA5E3EAF42}"/>
              </a:ext>
            </a:extLst>
          </p:cNvPr>
          <p:cNvSpPr/>
          <p:nvPr userDrawn="1"/>
        </p:nvSpPr>
        <p:spPr>
          <a:xfrm>
            <a:off x="855338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OCT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9" name="Google Shape;358;p39">
            <a:extLst>
              <a:ext uri="{FF2B5EF4-FFF2-40B4-BE49-F238E27FC236}">
                <a16:creationId xmlns:a16="http://schemas.microsoft.com/office/drawing/2014/main" id="{FCB5DEF3-921F-4D69-93B5-46ED49FC980A}"/>
              </a:ext>
            </a:extLst>
          </p:cNvPr>
          <p:cNvSpPr/>
          <p:nvPr userDrawn="1"/>
        </p:nvSpPr>
        <p:spPr>
          <a:xfrm>
            <a:off x="767327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SEP</a:t>
            </a:r>
            <a:endParaRPr sz="13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0" name="Google Shape;359;p39">
            <a:extLst>
              <a:ext uri="{FF2B5EF4-FFF2-40B4-BE49-F238E27FC236}">
                <a16:creationId xmlns:a16="http://schemas.microsoft.com/office/drawing/2014/main" id="{7947BD96-7699-4850-A4FD-5E8884B5016B}"/>
              </a:ext>
            </a:extLst>
          </p:cNvPr>
          <p:cNvSpPr/>
          <p:nvPr userDrawn="1"/>
        </p:nvSpPr>
        <p:spPr>
          <a:xfrm>
            <a:off x="679316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AOU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1" name="Google Shape;360;p39">
            <a:extLst>
              <a:ext uri="{FF2B5EF4-FFF2-40B4-BE49-F238E27FC236}">
                <a16:creationId xmlns:a16="http://schemas.microsoft.com/office/drawing/2014/main" id="{0CE9AD65-B152-4313-9AE5-9C3378662474}"/>
              </a:ext>
            </a:extLst>
          </p:cNvPr>
          <p:cNvSpPr/>
          <p:nvPr userDrawn="1"/>
        </p:nvSpPr>
        <p:spPr>
          <a:xfrm>
            <a:off x="591305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JUL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2" name="Google Shape;361;p39">
            <a:extLst>
              <a:ext uri="{FF2B5EF4-FFF2-40B4-BE49-F238E27FC236}">
                <a16:creationId xmlns:a16="http://schemas.microsoft.com/office/drawing/2014/main" id="{68DDD71B-3AC7-4100-ADF8-56DAB8E36A7B}"/>
              </a:ext>
            </a:extLst>
          </p:cNvPr>
          <p:cNvSpPr/>
          <p:nvPr userDrawn="1"/>
        </p:nvSpPr>
        <p:spPr>
          <a:xfrm>
            <a:off x="503293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JUN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4" name="Google Shape;362;p39">
            <a:extLst>
              <a:ext uri="{FF2B5EF4-FFF2-40B4-BE49-F238E27FC236}">
                <a16:creationId xmlns:a16="http://schemas.microsoft.com/office/drawing/2014/main" id="{6EFB724A-B9E9-4E5A-9F4D-B08B33CBA00F}"/>
              </a:ext>
            </a:extLst>
          </p:cNvPr>
          <p:cNvSpPr/>
          <p:nvPr userDrawn="1"/>
        </p:nvSpPr>
        <p:spPr>
          <a:xfrm>
            <a:off x="415282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MAI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6" name="Google Shape;363;p39">
            <a:extLst>
              <a:ext uri="{FF2B5EF4-FFF2-40B4-BE49-F238E27FC236}">
                <a16:creationId xmlns:a16="http://schemas.microsoft.com/office/drawing/2014/main" id="{A51EAC1D-96D9-4AFA-8614-35927E08B8EC}"/>
              </a:ext>
            </a:extLst>
          </p:cNvPr>
          <p:cNvSpPr/>
          <p:nvPr userDrawn="1"/>
        </p:nvSpPr>
        <p:spPr>
          <a:xfrm>
            <a:off x="327271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AVR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7" name="Google Shape;364;p39">
            <a:extLst>
              <a:ext uri="{FF2B5EF4-FFF2-40B4-BE49-F238E27FC236}">
                <a16:creationId xmlns:a16="http://schemas.microsoft.com/office/drawing/2014/main" id="{7EF23AB7-2E94-4B64-8792-8B4684082FAB}"/>
              </a:ext>
            </a:extLst>
          </p:cNvPr>
          <p:cNvSpPr/>
          <p:nvPr userDrawn="1"/>
        </p:nvSpPr>
        <p:spPr>
          <a:xfrm>
            <a:off x="239260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MAR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8" name="Google Shape;365;p39">
            <a:extLst>
              <a:ext uri="{FF2B5EF4-FFF2-40B4-BE49-F238E27FC236}">
                <a16:creationId xmlns:a16="http://schemas.microsoft.com/office/drawing/2014/main" id="{1AB603DA-08EF-4980-8149-506F324E79B9}"/>
              </a:ext>
            </a:extLst>
          </p:cNvPr>
          <p:cNvSpPr/>
          <p:nvPr userDrawn="1"/>
        </p:nvSpPr>
        <p:spPr>
          <a:xfrm>
            <a:off x="151248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FEV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9" name="Google Shape;366;p39">
            <a:extLst>
              <a:ext uri="{FF2B5EF4-FFF2-40B4-BE49-F238E27FC236}">
                <a16:creationId xmlns:a16="http://schemas.microsoft.com/office/drawing/2014/main" id="{EB824AA2-6F57-4B5D-B340-E66B5EBBB04E}"/>
              </a:ext>
            </a:extLst>
          </p:cNvPr>
          <p:cNvSpPr/>
          <p:nvPr userDrawn="1"/>
        </p:nvSpPr>
        <p:spPr>
          <a:xfrm>
            <a:off x="63237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JAN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20" name="Google Shape;367;p39">
            <a:extLst>
              <a:ext uri="{FF2B5EF4-FFF2-40B4-BE49-F238E27FC236}">
                <a16:creationId xmlns:a16="http://schemas.microsoft.com/office/drawing/2014/main" id="{907ADFC6-280C-40FD-8EB0-FF055E6C6C95}"/>
              </a:ext>
            </a:extLst>
          </p:cNvPr>
          <p:cNvSpPr/>
          <p:nvPr userDrawn="1"/>
        </p:nvSpPr>
        <p:spPr>
          <a:xfrm>
            <a:off x="0" y="3674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00">
              <a:solidFill>
                <a:schemeClr val="dk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E5BD6C3-AF6B-4FF6-B08A-546E089BBDA1}"/>
              </a:ext>
            </a:extLst>
          </p:cNvPr>
          <p:cNvGrpSpPr/>
          <p:nvPr userDrawn="1"/>
        </p:nvGrpSpPr>
        <p:grpSpPr>
          <a:xfrm>
            <a:off x="1025231" y="3042575"/>
            <a:ext cx="9702585" cy="1788850"/>
            <a:chOff x="1025231" y="3042575"/>
            <a:chExt cx="9702585" cy="1788850"/>
          </a:xfrm>
        </p:grpSpPr>
        <p:cxnSp>
          <p:nvCxnSpPr>
            <p:cNvPr id="33" name="Google Shape;368;p39">
              <a:extLst>
                <a:ext uri="{FF2B5EF4-FFF2-40B4-BE49-F238E27FC236}">
                  <a16:creationId xmlns:a16="http://schemas.microsoft.com/office/drawing/2014/main" id="{FD6FE5E1-23EE-42A7-8FC1-8F324CCE0BD1}"/>
                </a:ext>
              </a:extLst>
            </p:cNvPr>
            <p:cNvCxnSpPr/>
            <p:nvPr/>
          </p:nvCxnSpPr>
          <p:spPr>
            <a:xfrm rot="10800000">
              <a:off x="102523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" name="Google Shape;370;p39">
              <a:extLst>
                <a:ext uri="{FF2B5EF4-FFF2-40B4-BE49-F238E27FC236}">
                  <a16:creationId xmlns:a16="http://schemas.microsoft.com/office/drawing/2014/main" id="{E926AE98-63E1-4A67-BB1C-5A86900B37A2}"/>
                </a:ext>
              </a:extLst>
            </p:cNvPr>
            <p:cNvCxnSpPr/>
            <p:nvPr/>
          </p:nvCxnSpPr>
          <p:spPr>
            <a:xfrm rot="10800000">
              <a:off x="278687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5" name="Google Shape;372;p39">
              <a:extLst>
                <a:ext uri="{FF2B5EF4-FFF2-40B4-BE49-F238E27FC236}">
                  <a16:creationId xmlns:a16="http://schemas.microsoft.com/office/drawing/2014/main" id="{B956DD69-B2CD-45AC-86CF-DC84AC3B4545}"/>
                </a:ext>
              </a:extLst>
            </p:cNvPr>
            <p:cNvCxnSpPr/>
            <p:nvPr/>
          </p:nvCxnSpPr>
          <p:spPr>
            <a:xfrm rot="10800000">
              <a:off x="454852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6" name="Google Shape;374;p39">
              <a:extLst>
                <a:ext uri="{FF2B5EF4-FFF2-40B4-BE49-F238E27FC236}">
                  <a16:creationId xmlns:a16="http://schemas.microsoft.com/office/drawing/2014/main" id="{34F4559D-1516-4D76-8293-ECDA65532A7D}"/>
                </a:ext>
              </a:extLst>
            </p:cNvPr>
            <p:cNvCxnSpPr/>
            <p:nvPr/>
          </p:nvCxnSpPr>
          <p:spPr>
            <a:xfrm rot="10800000">
              <a:off x="631017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7" name="Google Shape;376;p39">
              <a:extLst>
                <a:ext uri="{FF2B5EF4-FFF2-40B4-BE49-F238E27FC236}">
                  <a16:creationId xmlns:a16="http://schemas.microsoft.com/office/drawing/2014/main" id="{D0B01B73-2107-4504-83F0-89AADA64418A}"/>
                </a:ext>
              </a:extLst>
            </p:cNvPr>
            <p:cNvCxnSpPr/>
            <p:nvPr/>
          </p:nvCxnSpPr>
          <p:spPr>
            <a:xfrm rot="10800000">
              <a:off x="807181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8" name="Google Shape;378;p39">
              <a:extLst>
                <a:ext uri="{FF2B5EF4-FFF2-40B4-BE49-F238E27FC236}">
                  <a16:creationId xmlns:a16="http://schemas.microsoft.com/office/drawing/2014/main" id="{1667B7EF-206C-4106-A932-C360A4901C37}"/>
                </a:ext>
              </a:extLst>
            </p:cNvPr>
            <p:cNvCxnSpPr/>
            <p:nvPr/>
          </p:nvCxnSpPr>
          <p:spPr>
            <a:xfrm rot="10800000">
              <a:off x="983346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9" name="Google Shape;380;p39">
              <a:extLst>
                <a:ext uri="{FF2B5EF4-FFF2-40B4-BE49-F238E27FC236}">
                  <a16:creationId xmlns:a16="http://schemas.microsoft.com/office/drawing/2014/main" id="{71639FCC-C762-4D38-BCAB-F288E0FBAC88}"/>
                </a:ext>
              </a:extLst>
            </p:cNvPr>
            <p:cNvCxnSpPr/>
            <p:nvPr/>
          </p:nvCxnSpPr>
          <p:spPr>
            <a:xfrm rot="10800000">
              <a:off x="191958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382;p39">
              <a:extLst>
                <a:ext uri="{FF2B5EF4-FFF2-40B4-BE49-F238E27FC236}">
                  <a16:creationId xmlns:a16="http://schemas.microsoft.com/office/drawing/2014/main" id="{7C19A26B-DB9C-44BD-AD93-C0BEA8CB5044}"/>
                </a:ext>
              </a:extLst>
            </p:cNvPr>
            <p:cNvCxnSpPr/>
            <p:nvPr/>
          </p:nvCxnSpPr>
          <p:spPr>
            <a:xfrm rot="10800000">
              <a:off x="368122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1" name="Google Shape;384;p39">
              <a:extLst>
                <a:ext uri="{FF2B5EF4-FFF2-40B4-BE49-F238E27FC236}">
                  <a16:creationId xmlns:a16="http://schemas.microsoft.com/office/drawing/2014/main" id="{CB048544-D82D-44B4-8EC2-42F3CDFFD383}"/>
                </a:ext>
              </a:extLst>
            </p:cNvPr>
            <p:cNvCxnSpPr/>
            <p:nvPr/>
          </p:nvCxnSpPr>
          <p:spPr>
            <a:xfrm rot="10800000">
              <a:off x="544287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" name="Google Shape;386;p39">
              <a:extLst>
                <a:ext uri="{FF2B5EF4-FFF2-40B4-BE49-F238E27FC236}">
                  <a16:creationId xmlns:a16="http://schemas.microsoft.com/office/drawing/2014/main" id="{754E0C33-BAA3-4369-A30C-F498B55E13AE}"/>
                </a:ext>
              </a:extLst>
            </p:cNvPr>
            <p:cNvCxnSpPr/>
            <p:nvPr/>
          </p:nvCxnSpPr>
          <p:spPr>
            <a:xfrm rot="10800000">
              <a:off x="720452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3" name="Google Shape;388;p39">
              <a:extLst>
                <a:ext uri="{FF2B5EF4-FFF2-40B4-BE49-F238E27FC236}">
                  <a16:creationId xmlns:a16="http://schemas.microsoft.com/office/drawing/2014/main" id="{2E7D3906-9D6A-469D-B9C6-A8FAFD424E3B}"/>
                </a:ext>
              </a:extLst>
            </p:cNvPr>
            <p:cNvCxnSpPr/>
            <p:nvPr/>
          </p:nvCxnSpPr>
          <p:spPr>
            <a:xfrm rot="10800000">
              <a:off x="896616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4" name="Google Shape;390;p39">
              <a:extLst>
                <a:ext uri="{FF2B5EF4-FFF2-40B4-BE49-F238E27FC236}">
                  <a16:creationId xmlns:a16="http://schemas.microsoft.com/office/drawing/2014/main" id="{9E53BE1D-358C-4C86-B2D7-C8721CD57AAD}"/>
                </a:ext>
              </a:extLst>
            </p:cNvPr>
            <p:cNvCxnSpPr/>
            <p:nvPr/>
          </p:nvCxnSpPr>
          <p:spPr>
            <a:xfrm rot="10800000">
              <a:off x="1072781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A1FE6AFF-1DCB-42B0-8BC7-3FF47FADA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257" y="2135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49" name="Espace réservé du texte 45">
            <a:extLst>
              <a:ext uri="{FF2B5EF4-FFF2-40B4-BE49-F238E27FC236}">
                <a16:creationId xmlns:a16="http://schemas.microsoft.com/office/drawing/2014/main" id="{D02F4E13-A6B6-44E9-845D-EB36C06AEB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393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1" name="Espace réservé du texte 45">
            <a:extLst>
              <a:ext uri="{FF2B5EF4-FFF2-40B4-BE49-F238E27FC236}">
                <a16:creationId xmlns:a16="http://schemas.microsoft.com/office/drawing/2014/main" id="{0A561DBB-C3AA-464C-9841-B9A3FC0A8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854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3" name="Espace réservé du texte 45">
            <a:extLst>
              <a:ext uri="{FF2B5EF4-FFF2-40B4-BE49-F238E27FC236}">
                <a16:creationId xmlns:a16="http://schemas.microsoft.com/office/drawing/2014/main" id="{BD1D5DA9-95E4-45FA-A99F-DD0676FB2F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7315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235086B5-DFD4-44B3-9551-94A840BAE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2013" y="2139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7" name="Espace réservé du texte 45">
            <a:extLst>
              <a:ext uri="{FF2B5EF4-FFF2-40B4-BE49-F238E27FC236}">
                <a16:creationId xmlns:a16="http://schemas.microsoft.com/office/drawing/2014/main" id="{1D2B7EC4-CE1E-4946-8E23-4078DA028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5669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4" name="Espace réservé du texte 45">
            <a:extLst>
              <a:ext uri="{FF2B5EF4-FFF2-40B4-BE49-F238E27FC236}">
                <a16:creationId xmlns:a16="http://schemas.microsoft.com/office/drawing/2014/main" id="{ADB72052-957A-4300-A819-2882139B3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358" y="5032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5" name="Espace réservé du texte 45">
            <a:extLst>
              <a:ext uri="{FF2B5EF4-FFF2-40B4-BE49-F238E27FC236}">
                <a16:creationId xmlns:a16="http://schemas.microsoft.com/office/drawing/2014/main" id="{A08E1E97-7FD5-4EF5-9A16-90B51ED4C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8494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6" name="Espace réservé du texte 45">
            <a:extLst>
              <a:ext uri="{FF2B5EF4-FFF2-40B4-BE49-F238E27FC236}">
                <a16:creationId xmlns:a16="http://schemas.microsoft.com/office/drawing/2014/main" id="{A6B76954-1753-4BE1-9815-4ECBA8F8C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0955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7" name="Espace réservé du texte 45">
            <a:extLst>
              <a:ext uri="{FF2B5EF4-FFF2-40B4-BE49-F238E27FC236}">
                <a16:creationId xmlns:a16="http://schemas.microsoft.com/office/drawing/2014/main" id="{F972A133-F851-4C7E-BF6A-5A413421A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3416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8" name="Espace réservé du texte 45">
            <a:extLst>
              <a:ext uri="{FF2B5EF4-FFF2-40B4-BE49-F238E27FC236}">
                <a16:creationId xmlns:a16="http://schemas.microsoft.com/office/drawing/2014/main" id="{3BD8C773-971F-4B49-BDFC-3627B901F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8114" y="5036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9" name="Espace réservé du texte 45">
            <a:extLst>
              <a:ext uri="{FF2B5EF4-FFF2-40B4-BE49-F238E27FC236}">
                <a16:creationId xmlns:a16="http://schemas.microsoft.com/office/drawing/2014/main" id="{887A850E-DDFB-4B30-A3CC-60839965A4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1770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0" name="Google Shape;32;p6">
            <a:extLst>
              <a:ext uri="{FF2B5EF4-FFF2-40B4-BE49-F238E27FC236}">
                <a16:creationId xmlns:a16="http://schemas.microsoft.com/office/drawing/2014/main" id="{27811ABC-4B79-468C-85D9-A6B9AEA2E1B2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02840E39-7C26-4E48-812E-A6A0401AE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33123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507F3901-C51F-4B86-A6B3-B6AD8D38DDB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8F557D0-F906-48E4-9676-2FCF20607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79023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31D6BDB8-40A4-AB40-9EC0-61074D386A4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5987362"/>
            <a:ext cx="10225522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SzPts val="160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F4B6C03F-1988-45C2-A41B-CDD7235AA36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84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79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5">
            <a:extLst>
              <a:ext uri="{FF2B5EF4-FFF2-40B4-BE49-F238E27FC236}">
                <a16:creationId xmlns:a16="http://schemas.microsoft.com/office/drawing/2014/main" id="{3FD14705-47A1-4AFF-92B5-5101B664C839}"/>
              </a:ext>
            </a:extLst>
          </p:cNvPr>
          <p:cNvSpPr/>
          <p:nvPr userDrawn="1"/>
        </p:nvSpPr>
        <p:spPr>
          <a:xfrm>
            <a:off x="162360" y="453745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7C6BC2-BC31-46C3-9C79-5CA05205A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200152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Cliquez pour ajouter du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635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E5E4396F-4D98-4AE2-A6D3-37B80851AB9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440823" y="2054715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213FE85-ACEC-446A-A027-DE7662533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876204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4" name="Google Shape;24;p5">
            <a:extLst>
              <a:ext uri="{FF2B5EF4-FFF2-40B4-BE49-F238E27FC236}">
                <a16:creationId xmlns:a16="http://schemas.microsoft.com/office/drawing/2014/main" id="{7D9DA230-F9F6-41CA-8C2D-CC2C5689895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2248" y="2596101"/>
            <a:ext cx="6858000" cy="166580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ln>
                  <a:noFill/>
                </a:ln>
                <a:solidFill>
                  <a:srgbClr val="5190CC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/>
            <a:r>
              <a:rPr lang="fr-FR" sz="8500" dirty="0">
                <a:solidFill>
                  <a:schemeClr val="bg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ED770C59-BB9B-4F2E-9610-C178A1871226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4518111" y="2054715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01</a:t>
            </a:r>
            <a:endParaRPr dirty="0"/>
          </a:p>
        </p:txBody>
      </p:sp>
      <p:sp>
        <p:nvSpPr>
          <p:cNvPr id="21" name="Google Shape;25;p5">
            <a:extLst>
              <a:ext uri="{FF2B5EF4-FFF2-40B4-BE49-F238E27FC236}">
                <a16:creationId xmlns:a16="http://schemas.microsoft.com/office/drawing/2014/main" id="{2DCC4B1F-0E59-4DCB-AAA6-0EEB6EBAF0FA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5434648" y="2779076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2" name="Google Shape;25;p5">
            <a:extLst>
              <a:ext uri="{FF2B5EF4-FFF2-40B4-BE49-F238E27FC236}">
                <a16:creationId xmlns:a16="http://schemas.microsoft.com/office/drawing/2014/main" id="{C72BD9A8-DEA7-4FC4-80B4-7AD4402DFD9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511936" y="2779076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02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15BC5ED5-FD2E-4FB2-AA69-1B8202059E2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440823" y="3503437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6" name="Google Shape;25;p5">
            <a:extLst>
              <a:ext uri="{FF2B5EF4-FFF2-40B4-BE49-F238E27FC236}">
                <a16:creationId xmlns:a16="http://schemas.microsoft.com/office/drawing/2014/main" id="{00BE4F92-AE87-48C5-92DE-C3526520E16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4518111" y="3503437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03</a:t>
            </a:r>
            <a:endParaRPr dirty="0"/>
          </a:p>
        </p:txBody>
      </p:sp>
      <p:sp>
        <p:nvSpPr>
          <p:cNvPr id="27" name="Google Shape;25;p5">
            <a:extLst>
              <a:ext uri="{FF2B5EF4-FFF2-40B4-BE49-F238E27FC236}">
                <a16:creationId xmlns:a16="http://schemas.microsoft.com/office/drawing/2014/main" id="{67159D45-09CC-4226-A53E-14DF91985069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5434648" y="4227798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8" name="Google Shape;25;p5">
            <a:extLst>
              <a:ext uri="{FF2B5EF4-FFF2-40B4-BE49-F238E27FC236}">
                <a16:creationId xmlns:a16="http://schemas.microsoft.com/office/drawing/2014/main" id="{F176A760-EFC1-4E26-83CD-DAB258C0D87A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511936" y="4227798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06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42" b="-842"/>
          <a:stretch/>
        </p:blipFill>
        <p:spPr>
          <a:xfrm>
            <a:off x="5485626" y="2363986"/>
            <a:ext cx="1220749" cy="19970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latin typeface="Barlow"/>
              </a:defRPr>
            </a:lvl1pPr>
          </a:lstStyle>
          <a:p>
            <a:pPr algn="ctr"/>
            <a:r>
              <a:rPr lang="fr-FR" sz="1200" dirty="0"/>
              <a:t>CONTACT </a:t>
            </a:r>
          </a:p>
          <a:p>
            <a:pPr algn="ctr"/>
            <a:r>
              <a:rPr lang="fr-FR" sz="1200" dirty="0"/>
              <a:t>Prénom Nom</a:t>
            </a:r>
          </a:p>
          <a:p>
            <a:pPr algn="ctr"/>
            <a:r>
              <a:rPr lang="fr-FR" sz="1200" dirty="0"/>
              <a:t>Adresse, tél</a:t>
            </a:r>
            <a:endParaRPr lang="fr-FR" sz="1600" dirty="0"/>
          </a:p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5">
            <a:extLst>
              <a:ext uri="{FF2B5EF4-FFF2-40B4-BE49-F238E27FC236}">
                <a16:creationId xmlns:a16="http://schemas.microsoft.com/office/drawing/2014/main" id="{C71D668A-FB4E-D142-8FE7-4DCB8545F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2892971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3605357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2" name="Google Shape;14;p3">
            <a:extLst>
              <a:ext uri="{FF2B5EF4-FFF2-40B4-BE49-F238E27FC236}">
                <a16:creationId xmlns:a16="http://schemas.microsoft.com/office/drawing/2014/main" id="{CA8D2623-81DF-6942-AB15-784C5CEC08DD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866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427423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C5A96-7E40-4A4F-A9CA-1DD3EE69821E}"/>
              </a:ext>
            </a:extLst>
          </p:cNvPr>
          <p:cNvSpPr/>
          <p:nvPr userDrawn="1"/>
        </p:nvSpPr>
        <p:spPr>
          <a:xfrm>
            <a:off x="2739346" y="1411515"/>
            <a:ext cx="6713308" cy="40349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4;p5">
            <a:extLst>
              <a:ext uri="{FF2B5EF4-FFF2-40B4-BE49-F238E27FC236}">
                <a16:creationId xmlns:a16="http://schemas.microsoft.com/office/drawing/2014/main" id="{C284A3EA-7B9F-9548-A79F-56A77020B3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1" name="Google Shape;25;p5">
            <a:extLst>
              <a:ext uri="{FF2B5EF4-FFF2-40B4-BE49-F238E27FC236}">
                <a16:creationId xmlns:a16="http://schemas.microsoft.com/office/drawing/2014/main" id="{2826C7D5-715F-C342-A531-BB29611AD1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1858076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7AA6426-FF56-5345-B69C-CE78C4C36E1C}"/>
              </a:ext>
            </a:extLst>
          </p:cNvPr>
          <p:cNvCxnSpPr>
            <a:cxnSpLocks/>
          </p:cNvCxnSpPr>
          <p:nvPr userDrawn="1"/>
        </p:nvCxnSpPr>
        <p:spPr>
          <a:xfrm>
            <a:off x="289525" y="125487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29785BF0-08BC-462A-855B-5755C4E6591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B80D67E-28DB-4394-B395-81B405A6F3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044303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187393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10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4852265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</p:spTree>
    <p:extLst>
      <p:ext uri="{BB962C8B-B14F-4D97-AF65-F5344CB8AC3E}">
        <p14:creationId xmlns:p14="http://schemas.microsoft.com/office/powerpoint/2010/main" val="322244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32147"/>
            <a:ext cx="4806351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15" name="Google Shape;32;p6">
            <a:extLst>
              <a:ext uri="{FF2B5EF4-FFF2-40B4-BE49-F238E27FC236}">
                <a16:creationId xmlns:a16="http://schemas.microsoft.com/office/drawing/2014/main" id="{1694EB44-9E14-4F2A-BECC-0B0403384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05845" y="6082680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Google Shape;25;p5">
            <a:extLst>
              <a:ext uri="{FF2B5EF4-FFF2-40B4-BE49-F238E27FC236}">
                <a16:creationId xmlns:a16="http://schemas.microsoft.com/office/drawing/2014/main" id="{8F91B836-7C3E-49A2-9849-8A3698623EBB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772826" y="1240623"/>
            <a:ext cx="4433019" cy="50113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FBFBF23-B3A9-4224-AA2C-7A19A4C6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solidFill>
                  <a:schemeClr val="bg1"/>
                </a:solidFill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F5B4B604-7A44-4DAD-8B90-3B1ACFFE40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17A13-D5F3-4AD3-B0F6-2F767FA6A699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14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679691"/>
            <a:ext cx="12192000" cy="178435"/>
          </a:xfrm>
          <a:custGeom>
            <a:avLst/>
            <a:gdLst/>
            <a:ahLst/>
            <a:cxnLst/>
            <a:rect l="l" t="t" r="r" b="b"/>
            <a:pathLst>
              <a:path w="12192000" h="178434">
                <a:moveTo>
                  <a:pt x="12191999" y="0"/>
                </a:moveTo>
                <a:lnTo>
                  <a:pt x="0" y="0"/>
                </a:lnTo>
                <a:lnTo>
                  <a:pt x="0" y="178307"/>
                </a:lnTo>
                <a:lnTo>
                  <a:pt x="12191999" y="178307"/>
                </a:lnTo>
                <a:lnTo>
                  <a:pt x="12191999" y="0"/>
                </a:lnTo>
                <a:close/>
              </a:path>
            </a:pathLst>
          </a:custGeom>
          <a:solidFill>
            <a:srgbClr val="0900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483746" y="296546"/>
            <a:ext cx="1413974" cy="546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704076" y="0"/>
            <a:ext cx="5487923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353300" y="0"/>
            <a:ext cx="4838700" cy="6677025"/>
          </a:xfrm>
          <a:custGeom>
            <a:avLst/>
            <a:gdLst/>
            <a:ahLst/>
            <a:cxnLst/>
            <a:rect l="l" t="t" r="r" b="b"/>
            <a:pathLst>
              <a:path w="4838700" h="6677025">
                <a:moveTo>
                  <a:pt x="4838699" y="0"/>
                </a:moveTo>
                <a:lnTo>
                  <a:pt x="1064816" y="0"/>
                </a:lnTo>
                <a:lnTo>
                  <a:pt x="0" y="6676644"/>
                </a:lnTo>
                <a:lnTo>
                  <a:pt x="4838699" y="6676644"/>
                </a:lnTo>
                <a:lnTo>
                  <a:pt x="4838699" y="0"/>
                </a:lnTo>
                <a:close/>
              </a:path>
            </a:pathLst>
          </a:custGeom>
          <a:solidFill>
            <a:srgbClr val="0900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309859" y="112776"/>
            <a:ext cx="1757172" cy="896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2394204"/>
            <a:ext cx="12191999" cy="2818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2709672"/>
            <a:ext cx="12192000" cy="2205355"/>
          </a:xfrm>
          <a:custGeom>
            <a:avLst/>
            <a:gdLst/>
            <a:ahLst/>
            <a:cxnLst/>
            <a:rect l="l" t="t" r="r" b="b"/>
            <a:pathLst>
              <a:path w="12192000" h="2205354">
                <a:moveTo>
                  <a:pt x="0" y="2205228"/>
                </a:moveTo>
                <a:lnTo>
                  <a:pt x="12192000" y="2205228"/>
                </a:lnTo>
                <a:lnTo>
                  <a:pt x="12192000" y="0"/>
                </a:lnTo>
                <a:lnTo>
                  <a:pt x="0" y="0"/>
                </a:lnTo>
                <a:lnTo>
                  <a:pt x="0" y="2205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74182" y="895350"/>
            <a:ext cx="64363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09009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678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20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r="9156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solidFill>
                  <a:schemeClr val="bg1"/>
                </a:solidFill>
                <a:latin typeface="Barlow"/>
              </a:defRPr>
            </a:lvl1pPr>
          </a:lstStyle>
          <a:p>
            <a:pPr algn="ctr"/>
            <a:r>
              <a:rPr lang="fr-FR" sz="1200"/>
              <a:t>CONTACT </a:t>
            </a:r>
          </a:p>
          <a:p>
            <a:pPr algn="ctr"/>
            <a:r>
              <a:rPr lang="fr-FR" sz="1200"/>
              <a:t>Prénom Nom</a:t>
            </a:r>
          </a:p>
          <a:p>
            <a:pPr algn="ctr"/>
            <a:r>
              <a:rPr lang="fr-FR" sz="1200"/>
              <a:t>Adresse, tél</a:t>
            </a:r>
            <a:endParaRPr lang="fr-FR" sz="1600"/>
          </a:p>
          <a:p>
            <a:pPr lvl="0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835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DD5C8-D86C-B458-5D5D-8FCC95C9A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88F422-D4A9-16A9-9B76-84602B34D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625BC3-87DA-1BFF-14D2-F13E7BFF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7327D8-DD88-EE02-C01B-EF0F15B1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712600-1CFE-370F-87FF-9A08FF0A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10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A6D099-6386-7E73-8CB1-D23B2F62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9F282A-57F1-CA27-D9E8-0B18EFB55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E21CFA-47E3-2D79-B364-1BAD824E4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7E46E4-C6CE-0C7F-0645-38E6594D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F7C99D-4C77-7621-EC34-5BA23C9F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44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F4483-7908-8D3C-A898-E751D0DA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7E5654-994B-FDB9-C2A8-9775467D4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143029-FC16-686C-6FE7-2FB6DE4FD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BE58D-D08E-A351-3977-73FB7833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8A5922-814F-1696-372D-9F359C0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080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BEE3D-4433-7E23-D89F-C6281D3D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3F02A1-A52B-3357-6729-6331BF374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AEC0B0-8853-2B16-7993-44DD2BB05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976289-0362-DFB9-85C7-D7F908844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DBC88A-929A-8212-DD87-F8E2F4B6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DB43C0-2F5D-D704-11E9-51163915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52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B9695-EE20-984F-C988-F290B08E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D56EC1-DDB5-C24F-F364-B5BE4E47D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239C12-AAA5-DF88-2F52-2C9DC686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4CAD1A-50D1-AE71-D1E5-C89FF6A14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EF49622-EE60-BB2C-3AF0-63E3C0DA2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1EEF7D-1E42-3AD1-C667-F7B52CD0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8FE605-1562-357B-0D8E-FB592B5F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B86D22-75FD-E233-DBE3-97220EDC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87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1858076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82672" y="1858522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Devanagari" panose="02040503050201020203" pitchFamily="18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9" name="Google Shape;29;p6">
            <a:extLst>
              <a:ext uri="{FF2B5EF4-FFF2-40B4-BE49-F238E27FC236}">
                <a16:creationId xmlns:a16="http://schemas.microsoft.com/office/drawing/2014/main" id="{5DC65C95-BCD5-0541-81A5-EFAA27BEC96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E155FB6-495F-854B-8763-E8CFC7067384}"/>
              </a:ext>
            </a:extLst>
          </p:cNvPr>
          <p:cNvCxnSpPr>
            <a:cxnSpLocks/>
          </p:cNvCxnSpPr>
          <p:nvPr userDrawn="1"/>
        </p:nvCxnSpPr>
        <p:spPr>
          <a:xfrm>
            <a:off x="257775" y="12485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D33634-D6A4-4CF7-829D-F3D56FFBDD1E}"/>
              </a:ext>
            </a:extLst>
          </p:cNvPr>
          <p:cNvCxnSpPr>
            <a:cxnSpLocks/>
          </p:cNvCxnSpPr>
          <p:nvPr userDrawn="1"/>
        </p:nvCxnSpPr>
        <p:spPr>
          <a:xfrm>
            <a:off x="6058263" y="1858076"/>
            <a:ext cx="0" cy="401986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Google Shape;32;p6">
            <a:extLst>
              <a:ext uri="{FF2B5EF4-FFF2-40B4-BE49-F238E27FC236}">
                <a16:creationId xmlns:a16="http://schemas.microsoft.com/office/drawing/2014/main" id="{1B0C1DB9-9303-4776-9B24-5B71E62B0A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3603B3B-C9FF-47F1-966E-7492206DED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099326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476EE-1F3B-E7D5-AEDD-37599CD9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4E089C-7114-13D6-0072-F2BE6584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7D28C5-3A11-060F-F282-605A045C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9CA72A-2C91-AF82-711B-91C32337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86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AAF84D-289B-CE62-D5C9-DAB579AB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1A8F86-A845-2B59-8EEA-E2F6EBF4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45F820-1BC2-E4C7-991E-C955A4BB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37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C771D-8C94-682D-8146-224B3DBA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7DC2CD-5CFE-8DFC-B64C-9B2E69AE9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A0F4BD-12FD-23FE-CE58-B772CE31E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699FB5-E42F-BE52-0491-FEA603DF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15C7DC-5323-D35D-1D44-8FB5D5FE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7E9BD3-6F03-821B-3490-F1DEA954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89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C78F1-22AA-8ECF-9BD7-FCF6FE8C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970D00-B5ED-5282-03FE-603E7B41D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848D36-22AD-70B3-0C3A-79D5790DC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4BBCED-C510-033F-2A5C-D72ADE31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5EDDBF-A277-86A3-C37E-FFA353C0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D1AD6C-D295-C584-A844-D3AEB9373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856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15E8D-6540-5FA2-F94D-031F4C2D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61448F-9B33-309A-0684-9734E8F2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12A7C2-0805-B75F-1665-A68E2AE8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25DE1B-00D4-9851-D972-09933B1B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CB9C7C-E634-F30C-7EBE-A2C440CD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397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11C955B-59DD-C8E0-819F-3A539EE53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09546A-CEBC-9498-EE99-B3D1034B0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67B5B0-2936-847E-D379-F360530CB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554E5-33FF-8F45-BB3A-3D22801A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D61010-DDA4-97CE-C891-EFF5A52F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507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5">
            <a:extLst>
              <a:ext uri="{FF2B5EF4-FFF2-40B4-BE49-F238E27FC236}">
                <a16:creationId xmlns:a16="http://schemas.microsoft.com/office/drawing/2014/main" id="{3FD14705-47A1-4AFF-92B5-5101B664C839}"/>
              </a:ext>
            </a:extLst>
          </p:cNvPr>
          <p:cNvSpPr/>
          <p:nvPr userDrawn="1"/>
        </p:nvSpPr>
        <p:spPr>
          <a:xfrm>
            <a:off x="162360" y="453745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7C6BC2-BC31-46C3-9C79-5CA05205A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200152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Cliquez pour ajouter du texte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65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679691"/>
            <a:ext cx="12192000" cy="178435"/>
          </a:xfrm>
          <a:custGeom>
            <a:avLst/>
            <a:gdLst/>
            <a:ahLst/>
            <a:cxnLst/>
            <a:rect l="l" t="t" r="r" b="b"/>
            <a:pathLst>
              <a:path w="12192000" h="178434">
                <a:moveTo>
                  <a:pt x="12191999" y="0"/>
                </a:moveTo>
                <a:lnTo>
                  <a:pt x="0" y="0"/>
                </a:lnTo>
                <a:lnTo>
                  <a:pt x="0" y="178307"/>
                </a:lnTo>
                <a:lnTo>
                  <a:pt x="12191999" y="178307"/>
                </a:lnTo>
                <a:lnTo>
                  <a:pt x="12191999" y="0"/>
                </a:lnTo>
                <a:close/>
              </a:path>
            </a:pathLst>
          </a:custGeom>
          <a:solidFill>
            <a:srgbClr val="0900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483746" y="296546"/>
            <a:ext cx="1413974" cy="546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704076" y="0"/>
            <a:ext cx="5487923" cy="6857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353300" y="0"/>
            <a:ext cx="4838700" cy="6677025"/>
          </a:xfrm>
          <a:custGeom>
            <a:avLst/>
            <a:gdLst/>
            <a:ahLst/>
            <a:cxnLst/>
            <a:rect l="l" t="t" r="r" b="b"/>
            <a:pathLst>
              <a:path w="4838700" h="6677025">
                <a:moveTo>
                  <a:pt x="4838699" y="0"/>
                </a:moveTo>
                <a:lnTo>
                  <a:pt x="1064816" y="0"/>
                </a:lnTo>
                <a:lnTo>
                  <a:pt x="0" y="6676644"/>
                </a:lnTo>
                <a:lnTo>
                  <a:pt x="4838699" y="6676644"/>
                </a:lnTo>
                <a:lnTo>
                  <a:pt x="4838699" y="0"/>
                </a:lnTo>
                <a:close/>
              </a:path>
            </a:pathLst>
          </a:custGeom>
          <a:solidFill>
            <a:srgbClr val="0900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309859" y="112776"/>
            <a:ext cx="1757172" cy="896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2394204"/>
            <a:ext cx="12191999" cy="2818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2709672"/>
            <a:ext cx="12192000" cy="2205355"/>
          </a:xfrm>
          <a:custGeom>
            <a:avLst/>
            <a:gdLst/>
            <a:ahLst/>
            <a:cxnLst/>
            <a:rect l="l" t="t" r="r" b="b"/>
            <a:pathLst>
              <a:path w="12192000" h="2205354">
                <a:moveTo>
                  <a:pt x="0" y="2205228"/>
                </a:moveTo>
                <a:lnTo>
                  <a:pt x="12192000" y="2205228"/>
                </a:lnTo>
                <a:lnTo>
                  <a:pt x="12192000" y="0"/>
                </a:lnTo>
                <a:lnTo>
                  <a:pt x="0" y="0"/>
                </a:lnTo>
                <a:lnTo>
                  <a:pt x="0" y="2205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74182" y="895350"/>
            <a:ext cx="64363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09009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66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1 colonne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3324" y="0"/>
            <a:ext cx="5908676" cy="6669157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84477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0" name="Google Shape;32;p6">
            <a:extLst>
              <a:ext uri="{FF2B5EF4-FFF2-40B4-BE49-F238E27FC236}">
                <a16:creationId xmlns:a16="http://schemas.microsoft.com/office/drawing/2014/main" id="{795A1952-79E7-46F0-8CFE-5BBC503046D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5EBDEE8-7286-4505-90E1-6CBDC202E1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17" name="Google Shape;24;p5">
            <a:extLst>
              <a:ext uri="{FF2B5EF4-FFF2-40B4-BE49-F238E27FC236}">
                <a16:creationId xmlns:a16="http://schemas.microsoft.com/office/drawing/2014/main" id="{EBAE92C4-41A9-42EC-9114-82CE134C69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96F93F-9DCB-458A-BB47-A2907405E285}"/>
              </a:ext>
            </a:extLst>
          </p:cNvPr>
          <p:cNvCxnSpPr>
            <a:cxnSpLocks/>
          </p:cNvCxnSpPr>
          <p:nvPr userDrawn="1"/>
        </p:nvCxnSpPr>
        <p:spPr>
          <a:xfrm>
            <a:off x="3149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03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5;p5">
            <a:extLst>
              <a:ext uri="{FF2B5EF4-FFF2-40B4-BE49-F238E27FC236}">
                <a16:creationId xmlns:a16="http://schemas.microsoft.com/office/drawing/2014/main" id="{D8EC7F52-DD6A-4A18-8085-B8534EEDFB6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1388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3" name="Google Shape;25;p5">
            <a:extLst>
              <a:ext uri="{FF2B5EF4-FFF2-40B4-BE49-F238E27FC236}">
                <a16:creationId xmlns:a16="http://schemas.microsoft.com/office/drawing/2014/main" id="{71B7F66C-5FF9-4F01-A388-8CAC805DBD2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779235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4" name="Google Shape;25;p5">
            <a:extLst>
              <a:ext uri="{FF2B5EF4-FFF2-40B4-BE49-F238E27FC236}">
                <a16:creationId xmlns:a16="http://schemas.microsoft.com/office/drawing/2014/main" id="{C6A585DF-B43D-44EF-B158-2138AD45C77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14074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BB89BCC3-C074-43D1-B550-06B3D4104482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90585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C90A7ACF-D2CA-4969-9CE8-AE529198F7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9235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63F74F9A-9401-4051-92B1-9088FA56B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3880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A81C8697-B6A3-4517-852B-87C1FE8078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8502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2" name="Espace réservé pour une image  4">
            <a:extLst>
              <a:ext uri="{FF2B5EF4-FFF2-40B4-BE49-F238E27FC236}">
                <a16:creationId xmlns:a16="http://schemas.microsoft.com/office/drawing/2014/main" id="{2ED763CE-E3AB-4511-8062-80196FAF2C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807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3" name="Google Shape;29;p6">
            <a:extLst>
              <a:ext uri="{FF2B5EF4-FFF2-40B4-BE49-F238E27FC236}">
                <a16:creationId xmlns:a16="http://schemas.microsoft.com/office/drawing/2014/main" id="{15E65981-966F-4668-92BC-6DFA088DEC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F77784A-1FAF-4B71-951E-4C661CCE924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2;p6">
            <a:extLst>
              <a:ext uri="{FF2B5EF4-FFF2-40B4-BE49-F238E27FC236}">
                <a16:creationId xmlns:a16="http://schemas.microsoft.com/office/drawing/2014/main" id="{04A7828A-BDFD-453B-A7F3-335B947B3C1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8AC0288-C6D1-4861-A185-4FBE1052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89960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+ 1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4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9" name="Google Shape;25;p5">
            <a:extLst>
              <a:ext uri="{FF2B5EF4-FFF2-40B4-BE49-F238E27FC236}">
                <a16:creationId xmlns:a16="http://schemas.microsoft.com/office/drawing/2014/main" id="{1226BB42-3328-8A42-92EC-D11B69B137C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10997" y="5292262"/>
            <a:ext cx="5336754" cy="8620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algn="ctr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 i="1">
                <a:solidFill>
                  <a:schemeClr val="bg1">
                    <a:lumMod val="50000"/>
                  </a:schemeClr>
                </a:solidFill>
                <a:latin typeface="Barlow"/>
                <a:ea typeface="Adobe Gothic Std B" panose="020B0800000000000000" pitchFamily="34" charset="-12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B7A187A5-12D8-5C46-9518-C722EA931B5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3" y="1858076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D8414E8-536D-B542-8154-957AD1D8FE9E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6282673" y="1858074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Arabic" panose="02040503050201020203" pitchFamily="18" charset="-7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F3E7458-CE17-6F48-8268-C0CB6ECA6FFA}"/>
              </a:ext>
            </a:extLst>
          </p:cNvPr>
          <p:cNvCxnSpPr>
            <a:cxnSpLocks/>
          </p:cNvCxnSpPr>
          <p:nvPr userDrawn="1"/>
        </p:nvCxnSpPr>
        <p:spPr>
          <a:xfrm>
            <a:off x="276825" y="12739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F76F3C3-76AF-466B-9B83-574FD839672C}"/>
              </a:ext>
            </a:extLst>
          </p:cNvPr>
          <p:cNvCxnSpPr>
            <a:cxnSpLocks/>
          </p:cNvCxnSpPr>
          <p:nvPr userDrawn="1"/>
        </p:nvCxnSpPr>
        <p:spPr>
          <a:xfrm>
            <a:off x="6078644" y="1858074"/>
            <a:ext cx="0" cy="2963308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42C43A1C-48A7-40D1-BCE0-1672F969DBF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EFD5076-C2B3-4235-84D1-C7423CE2B9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9997D5-6989-40D6-8161-0D1E6FCB0437}"/>
              </a:ext>
            </a:extLst>
          </p:cNvPr>
          <p:cNvSpPr/>
          <p:nvPr userDrawn="1"/>
        </p:nvSpPr>
        <p:spPr>
          <a:xfrm flipH="1">
            <a:off x="3177168" y="5292262"/>
            <a:ext cx="45719" cy="862034"/>
          </a:xfrm>
          <a:prstGeom prst="rect">
            <a:avLst/>
          </a:prstGeom>
          <a:solidFill>
            <a:srgbClr val="E6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11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2" y="1858997"/>
            <a:ext cx="3219143" cy="39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578643" y="1858997"/>
            <a:ext cx="3031368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0" name="Google Shape;25;p5">
            <a:extLst>
              <a:ext uri="{FF2B5EF4-FFF2-40B4-BE49-F238E27FC236}">
                <a16:creationId xmlns:a16="http://schemas.microsoft.com/office/drawing/2014/main" id="{E38E4900-CD54-0D43-BB3A-68C03752E3A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7989188" y="1869799"/>
            <a:ext cx="3031367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dirty="0"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213520-0DA7-3B47-91E8-39B1A7EA47FE}"/>
              </a:ext>
            </a:extLst>
          </p:cNvPr>
          <p:cNvCxnSpPr>
            <a:cxnSpLocks/>
          </p:cNvCxnSpPr>
          <p:nvPr userDrawn="1"/>
        </p:nvCxnSpPr>
        <p:spPr>
          <a:xfrm>
            <a:off x="28317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AA703BA-6114-4BED-BFBA-E09C1D5DAAEF}"/>
              </a:ext>
            </a:extLst>
          </p:cNvPr>
          <p:cNvCxnSpPr>
            <a:cxnSpLocks/>
          </p:cNvCxnSpPr>
          <p:nvPr userDrawn="1"/>
        </p:nvCxnSpPr>
        <p:spPr>
          <a:xfrm>
            <a:off x="4362377" y="1858997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3F62D67-B40A-4B78-92B0-62719CFB7A45}"/>
              </a:ext>
            </a:extLst>
          </p:cNvPr>
          <p:cNvCxnSpPr>
            <a:cxnSpLocks/>
          </p:cNvCxnSpPr>
          <p:nvPr userDrawn="1"/>
        </p:nvCxnSpPr>
        <p:spPr>
          <a:xfrm>
            <a:off x="7798763" y="1848195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736D99F8-460D-4519-8B5D-7616B9546E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BC296AE-92F3-4C35-9759-34D027E74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54529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6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3312183-131D-A94F-8118-E79A0CDF63D6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167733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5" name="Espace réservé pour une image  14">
            <a:extLst>
              <a:ext uri="{FF2B5EF4-FFF2-40B4-BE49-F238E27FC236}">
                <a16:creationId xmlns:a16="http://schemas.microsoft.com/office/drawing/2014/main" id="{21C84905-79D9-194A-9008-A0B274BEAAFD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4680479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7" name="Espace réservé pour une image  14">
            <a:extLst>
              <a:ext uri="{FF2B5EF4-FFF2-40B4-BE49-F238E27FC236}">
                <a16:creationId xmlns:a16="http://schemas.microsoft.com/office/drawing/2014/main" id="{79700A53-C8BD-9145-A632-5569BFB6647E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8199456" y="168840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8" name="Espace réservé du texte 137">
            <a:extLst>
              <a:ext uri="{FF2B5EF4-FFF2-40B4-BE49-F238E27FC236}">
                <a16:creationId xmlns:a16="http://schemas.microsoft.com/office/drawing/2014/main" id="{91A42506-6AAD-C949-BF1F-B08C2539A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338" y="234162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0" name="Espace réservé du texte 137">
            <a:extLst>
              <a:ext uri="{FF2B5EF4-FFF2-40B4-BE49-F238E27FC236}">
                <a16:creationId xmlns:a16="http://schemas.microsoft.com/office/drawing/2014/main" id="{D851EDAF-C78C-A148-9B20-9AE25DD656A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25415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2" name="Espace réservé du texte 137">
            <a:extLst>
              <a:ext uri="{FF2B5EF4-FFF2-40B4-BE49-F238E27FC236}">
                <a16:creationId xmlns:a16="http://schemas.microsoft.com/office/drawing/2014/main" id="{61993889-DF2F-1247-B6E1-1573BE0C8C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28492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9088F0E8-58BD-E24B-8FD6-E98076349B88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6CBB21E-61FC-404B-BF12-835E6794EDC8}"/>
              </a:ext>
            </a:extLst>
          </p:cNvPr>
          <p:cNvCxnSpPr>
            <a:cxnSpLocks/>
          </p:cNvCxnSpPr>
          <p:nvPr userDrawn="1"/>
        </p:nvCxnSpPr>
        <p:spPr>
          <a:xfrm>
            <a:off x="4344931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22EA1F3-4AA3-4A84-B869-C8B28171F5E0}"/>
              </a:ext>
            </a:extLst>
          </p:cNvPr>
          <p:cNvCxnSpPr>
            <a:cxnSpLocks/>
          </p:cNvCxnSpPr>
          <p:nvPr userDrawn="1"/>
        </p:nvCxnSpPr>
        <p:spPr>
          <a:xfrm>
            <a:off x="921600" y="4181731"/>
            <a:ext cx="10341491" cy="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F3DB55-94AA-4F87-98C7-2BF7FB13664B}"/>
              </a:ext>
            </a:extLst>
          </p:cNvPr>
          <p:cNvCxnSpPr>
            <a:cxnSpLocks/>
          </p:cNvCxnSpPr>
          <p:nvPr userDrawn="1"/>
        </p:nvCxnSpPr>
        <p:spPr>
          <a:xfrm>
            <a:off x="7858839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Espace réservé pour une image  14">
            <a:extLst>
              <a:ext uri="{FF2B5EF4-FFF2-40B4-BE49-F238E27FC236}">
                <a16:creationId xmlns:a16="http://schemas.microsoft.com/office/drawing/2014/main" id="{A535389A-B955-4954-BE67-C2289D9C046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1162977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8" name="Espace réservé pour une image  14">
            <a:extLst>
              <a:ext uri="{FF2B5EF4-FFF2-40B4-BE49-F238E27FC236}">
                <a16:creationId xmlns:a16="http://schemas.microsoft.com/office/drawing/2014/main" id="{69154872-0613-416C-A9CF-2814463BDC8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675723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9" name="Espace réservé pour une image  14">
            <a:extLst>
              <a:ext uri="{FF2B5EF4-FFF2-40B4-BE49-F238E27FC236}">
                <a16:creationId xmlns:a16="http://schemas.microsoft.com/office/drawing/2014/main" id="{1C5552CF-D39F-47A5-9A84-00633C97D34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8194700" y="436036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0" name="Espace réservé du texte 137">
            <a:extLst>
              <a:ext uri="{FF2B5EF4-FFF2-40B4-BE49-F238E27FC236}">
                <a16:creationId xmlns:a16="http://schemas.microsoft.com/office/drawing/2014/main" id="{616C3192-793D-4C9A-8E01-FFE5601E339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582" y="501358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1" name="Espace réservé du texte 137">
            <a:extLst>
              <a:ext uri="{FF2B5EF4-FFF2-40B4-BE49-F238E27FC236}">
                <a16:creationId xmlns:a16="http://schemas.microsoft.com/office/drawing/2014/main" id="{EA4CE173-6E35-4936-863D-DF7D5E2955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0659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2" name="Espace réservé du texte 137">
            <a:extLst>
              <a:ext uri="{FF2B5EF4-FFF2-40B4-BE49-F238E27FC236}">
                <a16:creationId xmlns:a16="http://schemas.microsoft.com/office/drawing/2014/main" id="{ED06A390-441C-4B5B-906D-D3B17839B3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23736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C15C1D79-CC65-4F88-83E7-7523596F8D8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05E616E-F294-4A11-9D67-740E9CFC3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41416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oogle Shape;238;p29">
            <a:extLst>
              <a:ext uri="{FF2B5EF4-FFF2-40B4-BE49-F238E27FC236}">
                <a16:creationId xmlns:a16="http://schemas.microsoft.com/office/drawing/2014/main" id="{40214647-D6DE-448C-B89C-1FB4AC48BB09}"/>
              </a:ext>
            </a:extLst>
          </p:cNvPr>
          <p:cNvGrpSpPr/>
          <p:nvPr/>
        </p:nvGrpSpPr>
        <p:grpSpPr>
          <a:xfrm>
            <a:off x="5041155" y="3755679"/>
            <a:ext cx="2291107" cy="264400"/>
            <a:chOff x="4908100" y="1493307"/>
            <a:chExt cx="1718330" cy="198300"/>
          </a:xfrm>
        </p:grpSpPr>
        <p:cxnSp>
          <p:nvCxnSpPr>
            <p:cNvPr id="30" name="Google Shape;239;p29">
              <a:extLst>
                <a:ext uri="{FF2B5EF4-FFF2-40B4-BE49-F238E27FC236}">
                  <a16:creationId xmlns:a16="http://schemas.microsoft.com/office/drawing/2014/main" id="{23A8E09D-AEA5-4C96-9C7A-E13C1EE1DC7B}"/>
                </a:ext>
              </a:extLst>
            </p:cNvPr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41;p29">
              <a:extLst>
                <a:ext uri="{FF2B5EF4-FFF2-40B4-BE49-F238E27FC236}">
                  <a16:creationId xmlns:a16="http://schemas.microsoft.com/office/drawing/2014/main" id="{CF0E7474-D665-4132-91F0-7BAB7655EF2A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" name="Google Shape;244;p29">
            <a:extLst>
              <a:ext uri="{FF2B5EF4-FFF2-40B4-BE49-F238E27FC236}">
                <a16:creationId xmlns:a16="http://schemas.microsoft.com/office/drawing/2014/main" id="{93DB4BBE-4BFD-499A-B5E9-A04CFC646BBC}"/>
              </a:ext>
            </a:extLst>
          </p:cNvPr>
          <p:cNvGrpSpPr/>
          <p:nvPr/>
        </p:nvGrpSpPr>
        <p:grpSpPr>
          <a:xfrm>
            <a:off x="4580888" y="5240615"/>
            <a:ext cx="2746303" cy="264400"/>
            <a:chOff x="4562900" y="3212150"/>
            <a:chExt cx="2059727" cy="198300"/>
          </a:xfrm>
        </p:grpSpPr>
        <p:cxnSp>
          <p:nvCxnSpPr>
            <p:cNvPr id="27" name="Google Shape;245;p29">
              <a:extLst>
                <a:ext uri="{FF2B5EF4-FFF2-40B4-BE49-F238E27FC236}">
                  <a16:creationId xmlns:a16="http://schemas.microsoft.com/office/drawing/2014/main" id="{B7320E86-3EC0-46BB-B53E-6AA2E0948EFF}"/>
                </a:ext>
              </a:extLst>
            </p:cNvPr>
            <p:cNvCxnSpPr/>
            <p:nvPr/>
          </p:nvCxnSpPr>
          <p:spPr>
            <a:xfrm>
              <a:off x="4562900" y="3312540"/>
              <a:ext cx="2057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247;p29">
              <a:extLst>
                <a:ext uri="{FF2B5EF4-FFF2-40B4-BE49-F238E27FC236}">
                  <a16:creationId xmlns:a16="http://schemas.microsoft.com/office/drawing/2014/main" id="{2CDDC26E-F748-4B02-BBE4-9E187594102E}"/>
                </a:ext>
              </a:extLst>
            </p:cNvPr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9" name="Google Shape;249;p29">
            <a:extLst>
              <a:ext uri="{FF2B5EF4-FFF2-40B4-BE49-F238E27FC236}">
                <a16:creationId xmlns:a16="http://schemas.microsoft.com/office/drawing/2014/main" id="{70D79D0F-81FD-41D6-ADD1-94946D9FEB43}"/>
              </a:ext>
            </a:extLst>
          </p:cNvPr>
          <p:cNvGrpSpPr/>
          <p:nvPr/>
        </p:nvGrpSpPr>
        <p:grpSpPr>
          <a:xfrm>
            <a:off x="4580886" y="2284704"/>
            <a:ext cx="2751373" cy="264400"/>
            <a:chOff x="4562900" y="1493307"/>
            <a:chExt cx="2063530" cy="198300"/>
          </a:xfrm>
        </p:grpSpPr>
        <p:cxnSp>
          <p:nvCxnSpPr>
            <p:cNvPr id="24" name="Google Shape;250;p29">
              <a:extLst>
                <a:ext uri="{FF2B5EF4-FFF2-40B4-BE49-F238E27FC236}">
                  <a16:creationId xmlns:a16="http://schemas.microsoft.com/office/drawing/2014/main" id="{218E737A-711D-47AF-A76C-B0EB179E9968}"/>
                </a:ext>
              </a:extLst>
            </p:cNvPr>
            <p:cNvCxnSpPr/>
            <p:nvPr/>
          </p:nvCxnSpPr>
          <p:spPr>
            <a:xfrm>
              <a:off x="4562900" y="1593255"/>
              <a:ext cx="20604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52;p29">
              <a:extLst>
                <a:ext uri="{FF2B5EF4-FFF2-40B4-BE49-F238E27FC236}">
                  <a16:creationId xmlns:a16="http://schemas.microsoft.com/office/drawing/2014/main" id="{BFFE3F61-9E19-41BB-A090-ECC94B716A21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0" name="Google Shape;254;p29">
            <a:extLst>
              <a:ext uri="{FF2B5EF4-FFF2-40B4-BE49-F238E27FC236}">
                <a16:creationId xmlns:a16="http://schemas.microsoft.com/office/drawing/2014/main" id="{5706245C-F4E4-4F2D-935D-38DF15CFE616}"/>
              </a:ext>
            </a:extLst>
          </p:cNvPr>
          <p:cNvGrpSpPr/>
          <p:nvPr/>
        </p:nvGrpSpPr>
        <p:grpSpPr>
          <a:xfrm>
            <a:off x="2249813" y="1859437"/>
            <a:ext cx="4686415" cy="4336003"/>
            <a:chOff x="2991269" y="1153325"/>
            <a:chExt cx="3514811" cy="3252002"/>
          </a:xfrm>
        </p:grpSpPr>
        <p:sp>
          <p:nvSpPr>
            <p:cNvPr id="16" name="Google Shape;255;p29">
              <a:extLst>
                <a:ext uri="{FF2B5EF4-FFF2-40B4-BE49-F238E27FC236}">
                  <a16:creationId xmlns:a16="http://schemas.microsoft.com/office/drawing/2014/main" id="{BDB210FB-EFF7-4808-8AF6-3404455E89C4}"/>
                </a:ext>
              </a:extLst>
            </p:cNvPr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</p:sp>
        <p:sp>
          <p:nvSpPr>
            <p:cNvPr id="17" name="Google Shape;256;p29">
              <a:extLst>
                <a:ext uri="{FF2B5EF4-FFF2-40B4-BE49-F238E27FC236}">
                  <a16:creationId xmlns:a16="http://schemas.microsoft.com/office/drawing/2014/main" id="{E8CEEC98-BA3B-4937-944C-26EBEF5E30BA}"/>
                </a:ext>
              </a:extLst>
            </p:cNvPr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</p:sp>
        <p:sp>
          <p:nvSpPr>
            <p:cNvPr id="18" name="Google Shape;257;p29">
              <a:extLst>
                <a:ext uri="{FF2B5EF4-FFF2-40B4-BE49-F238E27FC236}">
                  <a16:creationId xmlns:a16="http://schemas.microsoft.com/office/drawing/2014/main" id="{ACDDA2F9-A019-4863-8ADD-64B7A9990F0F}"/>
                </a:ext>
              </a:extLst>
            </p:cNvPr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" name="Google Shape;258;p29">
              <a:extLst>
                <a:ext uri="{FF2B5EF4-FFF2-40B4-BE49-F238E27FC236}">
                  <a16:creationId xmlns:a16="http://schemas.microsoft.com/office/drawing/2014/main" id="{EFA52B5A-14C1-48EA-9FBE-FA759AB1AEAD}"/>
                </a:ext>
              </a:extLst>
            </p:cNvPr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" name="Google Shape;259;p29">
              <a:extLst>
                <a:ext uri="{FF2B5EF4-FFF2-40B4-BE49-F238E27FC236}">
                  <a16:creationId xmlns:a16="http://schemas.microsoft.com/office/drawing/2014/main" id="{5B63343D-1593-415C-9FF3-ACC184EBE63E}"/>
                </a:ext>
              </a:extLst>
            </p:cNvPr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" name="Google Shape;260;p29">
              <a:extLst>
                <a:ext uri="{FF2B5EF4-FFF2-40B4-BE49-F238E27FC236}">
                  <a16:creationId xmlns:a16="http://schemas.microsoft.com/office/drawing/2014/main" id="{C2C93CF9-EA61-4561-B8F8-D376C5C8B919}"/>
                </a:ext>
              </a:extLst>
            </p:cNvPr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2" name="Google Shape;261;p29">
              <a:extLst>
                <a:ext uri="{FF2B5EF4-FFF2-40B4-BE49-F238E27FC236}">
                  <a16:creationId xmlns:a16="http://schemas.microsoft.com/office/drawing/2014/main" id="{861F779D-12F4-478E-926B-A4AF7EF8977C}"/>
                </a:ext>
              </a:extLst>
            </p:cNvPr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" name="Google Shape;262;p29">
              <a:extLst>
                <a:ext uri="{FF2B5EF4-FFF2-40B4-BE49-F238E27FC236}">
                  <a16:creationId xmlns:a16="http://schemas.microsoft.com/office/drawing/2014/main" id="{4F504D4E-AB1A-49E6-90B4-A66A02794EBB}"/>
                </a:ext>
              </a:extLst>
            </p:cNvPr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1" name="Google Shape;253;p29">
            <a:extLst>
              <a:ext uri="{FF2B5EF4-FFF2-40B4-BE49-F238E27FC236}">
                <a16:creationId xmlns:a16="http://schemas.microsoft.com/office/drawing/2014/main" id="{6D2C4E68-65F4-463A-A329-AE1BD6C5C6CF}"/>
              </a:ext>
            </a:extLst>
          </p:cNvPr>
          <p:cNvSpPr txBox="1"/>
          <p:nvPr/>
        </p:nvSpPr>
        <p:spPr>
          <a:xfrm>
            <a:off x="7034114" y="2209349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2" name="Google Shape;242;p29">
            <a:extLst>
              <a:ext uri="{FF2B5EF4-FFF2-40B4-BE49-F238E27FC236}">
                <a16:creationId xmlns:a16="http://schemas.microsoft.com/office/drawing/2014/main" id="{E287E9C1-B223-498B-8A33-7872840221B2}"/>
              </a:ext>
            </a:extLst>
          </p:cNvPr>
          <p:cNvSpPr txBox="1"/>
          <p:nvPr/>
        </p:nvSpPr>
        <p:spPr>
          <a:xfrm>
            <a:off x="7034114" y="3680323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4" name="Google Shape;248;p29">
            <a:extLst>
              <a:ext uri="{FF2B5EF4-FFF2-40B4-BE49-F238E27FC236}">
                <a16:creationId xmlns:a16="http://schemas.microsoft.com/office/drawing/2014/main" id="{48058F2D-DA6A-45A8-979A-6B61B177504B}"/>
              </a:ext>
            </a:extLst>
          </p:cNvPr>
          <p:cNvSpPr txBox="1"/>
          <p:nvPr/>
        </p:nvSpPr>
        <p:spPr>
          <a:xfrm>
            <a:off x="7029043" y="5165895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AA5A390D-2017-4EF0-83B2-BA54862D3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3313" y="2212695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39FC5EC3-3534-4E07-9C89-89F40FE02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427" y="3683961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9168270A-7BC1-4728-9ED8-24DCBC64F5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1858" y="5200822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13D7A270-8E6B-40F9-8D25-B94CC804B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A4A5DC99-3846-4DCC-9F34-58D0C3ECE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09069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;p9">
            <a:extLst>
              <a:ext uri="{FF2B5EF4-FFF2-40B4-BE49-F238E27FC236}">
                <a16:creationId xmlns:a16="http://schemas.microsoft.com/office/drawing/2014/main" id="{92EEA46C-ABEE-3B49-9A94-D92E0FE047BC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rgbClr val="0A0096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tx1"/>
                </a:solidFill>
              </a:rPr>
              <a:t>SNR 2024 – PARA JUDO </a:t>
            </a:r>
          </a:p>
        </p:txBody>
      </p:sp>
      <p:pic>
        <p:nvPicPr>
          <p:cNvPr id="3" name="Image 2" descr="Une image contenant Police, texte, Graphique, logo&#10;&#10;Description générée automatiquement">
            <a:extLst>
              <a:ext uri="{FF2B5EF4-FFF2-40B4-BE49-F238E27FC236}">
                <a16:creationId xmlns:a16="http://schemas.microsoft.com/office/drawing/2014/main" id="{2644B284-9CF9-73B5-2AA9-827B47EF6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174" y="112037"/>
            <a:ext cx="649044" cy="10905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69717E-2309-9A45-7D64-040A472F4913}"/>
              </a:ext>
            </a:extLst>
          </p:cNvPr>
          <p:cNvSpPr/>
          <p:nvPr userDrawn="1"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508BCC-1842-3C59-5003-4818B88552D1}"/>
              </a:ext>
            </a:extLst>
          </p:cNvPr>
          <p:cNvSpPr/>
          <p:nvPr userDrawn="1"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78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3" r:id="rId2"/>
    <p:sldLayoutId id="2147483754" r:id="rId3"/>
    <p:sldLayoutId id="2147483763" r:id="rId4"/>
    <p:sldLayoutId id="2147483765" r:id="rId5"/>
    <p:sldLayoutId id="2147483755" r:id="rId6"/>
    <p:sldLayoutId id="2147483756" r:id="rId7"/>
    <p:sldLayoutId id="2147483757" r:id="rId8"/>
    <p:sldLayoutId id="2147483766" r:id="rId9"/>
    <p:sldLayoutId id="2147483767" r:id="rId10"/>
    <p:sldLayoutId id="2147483758" r:id="rId11"/>
    <p:sldLayoutId id="2147483759" r:id="rId12"/>
    <p:sldLayoutId id="2147483760" r:id="rId13"/>
    <p:sldLayoutId id="21474838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8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05DA12A9-4909-7D44-809F-8ACB8F415C23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bg1"/>
                </a:solidFill>
              </a:rPr>
              <a:t>SNR 2023 – PARA JUDO</a:t>
            </a:r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7881001-DDFD-9897-A18B-A44E7FE1D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8" y="274771"/>
            <a:ext cx="838371" cy="12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77" r:id="rId3"/>
    <p:sldLayoutId id="2147483761" r:id="rId4"/>
    <p:sldLayoutId id="214748381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6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C2C09F2-2FE9-CA4E-CBC3-4499CFD6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6655E1-01B8-877C-643D-737CD76A5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AE757E-D194-8CD2-32B4-B2F870451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0BE2E-B0B2-46E2-8A7C-2C46876A28C4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777F97-CF3C-E0DA-1D09-908BA210A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86AD51-AABA-7402-EA01-85E849208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54309-E628-4E60-98E8-840F21672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5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youtu.be/bUo4LhjmNA8?si=8BSGCYr8Qr9UB3L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42d4dcd95d1400018106b0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>
            <a:hlinkClick r:id="rId2"/>
            <a:extLst>
              <a:ext uri="{FF2B5EF4-FFF2-40B4-BE49-F238E27FC236}">
                <a16:creationId xmlns:a16="http://schemas.microsoft.com/office/drawing/2014/main" id="{54ACB3D3-B802-9DF2-E0B5-4AF5627169D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6652A60-72AE-3D34-DC81-75399C76EBC7}"/>
              </a:ext>
            </a:extLst>
          </p:cNvPr>
          <p:cNvSpPr txBox="1"/>
          <p:nvPr/>
        </p:nvSpPr>
        <p:spPr>
          <a:xfrm>
            <a:off x="2843561" y="2620537"/>
            <a:ext cx="7471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0" dirty="0">
                <a:solidFill>
                  <a:schemeClr val="bg1"/>
                </a:solidFill>
                <a:latin typeface="Bodoni MT Black" panose="02070A03080606020203" pitchFamily="18" charset="0"/>
              </a:rPr>
              <a:t>SNR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C82005-4D33-9C8D-8733-9B1B037592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4" y="317500"/>
            <a:ext cx="812551" cy="1365250"/>
          </a:xfrm>
          <a:prstGeom prst="rect">
            <a:avLst/>
          </a:prstGeom>
        </p:spPr>
      </p:pic>
      <p:pic>
        <p:nvPicPr>
          <p:cNvPr id="3" name="Image 2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97C95268-68EF-12BF-7E18-9B42EAAE0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4992"/>
            <a:ext cx="2231136" cy="13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4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4659" y="2858574"/>
            <a:ext cx="4502681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Stratégie de formation Para Judo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9084" y="895350"/>
            <a:ext cx="43624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8000" b="1" spc="-825" dirty="0">
                <a:solidFill>
                  <a:srgbClr val="090095"/>
                </a:solidFill>
                <a:latin typeface="Calibri"/>
                <a:cs typeface="Calibri"/>
              </a:rPr>
              <a:t>2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60D13-6B81-EB33-9C58-AA8AA3D7067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ECF8C-A124-1C26-C054-DFF2C152D588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B2AC-B60A-ABF2-0FFE-1B0EAC58D74F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D4768EF7-8BEB-A50C-3445-33F597AAF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12377"/>
          <a:stretch>
            <a:fillRect/>
          </a:stretch>
        </p:blipFill>
        <p:spPr>
          <a:xfrm>
            <a:off x="12589727" y="-166818"/>
            <a:ext cx="5055220" cy="6958361"/>
          </a:xfrm>
          <a:prstGeom prst="rect">
            <a:avLst/>
          </a:prstGeom>
        </p:spPr>
      </p:pic>
      <p:pic>
        <p:nvPicPr>
          <p:cNvPr id="9" name="Image 8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7EC60BA0-1080-F62D-1447-4B285996A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2" y="0"/>
            <a:ext cx="2244705" cy="1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809F942-FC9F-3D6D-885C-461D42EC0B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0547" y="1857386"/>
            <a:ext cx="6494000" cy="4789424"/>
          </a:xfrm>
        </p:spPr>
        <p:txBody>
          <a:bodyPr/>
          <a:lstStyle/>
          <a:p>
            <a:pPr marL="101598" indent="0">
              <a:buNone/>
            </a:pPr>
            <a:endParaRPr lang="fr-FR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Module 1 – </a:t>
            </a: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</a:rPr>
              <a:t>Sensibilisation à l’accueil de personne en situation de handicap</a:t>
            </a:r>
          </a:p>
          <a:p>
            <a:pPr marL="101598" indent="0">
              <a:buNone/>
            </a:pPr>
            <a:r>
              <a:rPr lang="fr-FR" dirty="0">
                <a:solidFill>
                  <a:srgbClr val="000000"/>
                </a:solidFill>
                <a:latin typeface="Arial Black" panose="020B0A04020102020204" pitchFamily="34" charset="0"/>
              </a:rPr>
              <a:t>Formation initiale et continue</a:t>
            </a:r>
          </a:p>
          <a:p>
            <a:pPr marL="457200" lvl="1" indent="0">
              <a:lnSpc>
                <a:spcPct val="107000"/>
              </a:lnSpc>
              <a:buNone/>
            </a:pPr>
            <a:r>
              <a:rPr lang="fr-FR" sz="1800" b="1" kern="100" dirty="0">
                <a:solidFill>
                  <a:srgbClr val="2349E3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Module 1 secteur Languedoc-Roussillon (2 &amp; 3 avril )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kern="100" dirty="0">
                <a:solidFill>
                  <a:srgbClr val="2349E3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Module 1 secteur Midi-Pyrénées (18 &amp; 19 avril)</a:t>
            </a:r>
          </a:p>
          <a:p>
            <a:endParaRPr lang="fr-FR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fr-FR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Module 2 – Ingénierie du développement de votre structure par le biais du para judo</a:t>
            </a:r>
            <a:endParaRPr lang="fr-FR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101598" indent="0">
              <a:buNone/>
            </a:pPr>
            <a:r>
              <a:rPr lang="fr-FR" dirty="0">
                <a:solidFill>
                  <a:srgbClr val="2349E3"/>
                </a:solidFill>
                <a:latin typeface="Arial Black" panose="020B0A04020102020204" pitchFamily="34" charset="0"/>
              </a:rPr>
              <a:t>       Du 21 au 23 Octobre 2024 à Toulouse</a:t>
            </a:r>
          </a:p>
          <a:p>
            <a:pPr marL="101598" indent="0">
              <a:buNone/>
            </a:pPr>
            <a:endParaRPr lang="fr-FR" dirty="0">
              <a:latin typeface="Arial Black" panose="020B0A04020102020204" pitchFamily="34" charset="0"/>
            </a:endParaRPr>
          </a:p>
          <a:p>
            <a:pPr marL="101598" indent="0">
              <a:buNone/>
            </a:pPr>
            <a:endParaRPr lang="fr-FR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101598" indent="0">
              <a:buNone/>
            </a:pPr>
            <a:endParaRPr lang="fr-FR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101598" indent="0">
              <a:buNone/>
            </a:pPr>
            <a:endParaRPr lang="fr-FR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101598" indent="0">
              <a:buNone/>
            </a:pPr>
            <a:endParaRPr lang="fr-FR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pPr marL="101598" indent="0">
              <a:buNone/>
            </a:pPr>
            <a:endParaRPr lang="fr-FR" b="0" i="0" dirty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endParaRPr lang="fr-FR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3B6384-D56D-A05A-4A02-53FC2087384A}"/>
              </a:ext>
            </a:extLst>
          </p:cNvPr>
          <p:cNvSpPr txBox="1"/>
          <p:nvPr/>
        </p:nvSpPr>
        <p:spPr>
          <a:xfrm>
            <a:off x="1075046" y="941927"/>
            <a:ext cx="594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938B3"/>
                </a:solidFill>
                <a:latin typeface="Arial Black" panose="020B0A04020102020204" pitchFamily="34" charset="0"/>
              </a:rPr>
              <a:t>Poursuite des formations modules 1 et 2</a:t>
            </a:r>
          </a:p>
        </p:txBody>
      </p:sp>
      <p:pic>
        <p:nvPicPr>
          <p:cNvPr id="11" name="Espace réservé pour une image  10">
            <a:hlinkClick r:id="rId3"/>
            <a:extLst>
              <a:ext uri="{FF2B5EF4-FFF2-40B4-BE49-F238E27FC236}">
                <a16:creationId xmlns:a16="http://schemas.microsoft.com/office/drawing/2014/main" id="{68170C57-B3F2-778A-80D3-B452CFF2DF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12377"/>
          <a:stretch>
            <a:fillRect/>
          </a:stretch>
        </p:blipFill>
        <p:spPr>
          <a:xfrm>
            <a:off x="7136780" y="0"/>
            <a:ext cx="5055220" cy="6958361"/>
          </a:xfrm>
        </p:spPr>
      </p:pic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9A34D9B8-19C3-CAC1-C846-C317DFD88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" y="96524"/>
            <a:ext cx="1396909" cy="859636"/>
          </a:xfrm>
          <a:prstGeom prst="rect">
            <a:avLst/>
          </a:prstGeom>
        </p:spPr>
      </p:pic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11AFD9A-20D1-592D-15E5-9F07A6E23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0" y="3910150"/>
            <a:ext cx="4952442" cy="30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2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4659" y="2858574"/>
            <a:ext cx="450268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Calendrier </a:t>
            </a:r>
          </a:p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Para Judo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9084" y="895350"/>
            <a:ext cx="43624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8000" b="1" spc="-825" dirty="0">
                <a:solidFill>
                  <a:srgbClr val="090095"/>
                </a:solidFill>
                <a:latin typeface="Calibri"/>
                <a:cs typeface="Calibri"/>
              </a:rPr>
              <a:t>4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60D13-6B81-EB33-9C58-AA8AA3D7067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ECF8C-A124-1C26-C054-DFF2C152D588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B2AC-B60A-ABF2-0FFE-1B0EAC58D74F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538A0F00-B631-B575-3DF2-16D88879E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8" y="36706"/>
            <a:ext cx="2280948" cy="140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10C1798-FF83-F6CF-67C2-4CCF2E2364B0}"/>
              </a:ext>
            </a:extLst>
          </p:cNvPr>
          <p:cNvSpPr txBox="1"/>
          <p:nvPr/>
        </p:nvSpPr>
        <p:spPr>
          <a:xfrm>
            <a:off x="980321" y="1027079"/>
            <a:ext cx="42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938B3"/>
                </a:solidFill>
                <a:latin typeface="Arial Black" panose="020B0A04020102020204" pitchFamily="34" charset="0"/>
              </a:rPr>
              <a:t>Dates 2024/2025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603D37-6682-602A-FCA5-8826B0721C67}"/>
              </a:ext>
            </a:extLst>
          </p:cNvPr>
          <p:cNvSpPr txBox="1"/>
          <p:nvPr/>
        </p:nvSpPr>
        <p:spPr>
          <a:xfrm>
            <a:off x="410830" y="1657543"/>
            <a:ext cx="42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1938B3"/>
                </a:solidFill>
                <a:latin typeface="Arial Black" panose="020B0A04020102020204" pitchFamily="34" charset="0"/>
              </a:rPr>
              <a:t>Para Judo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18ADF5-389A-1D23-26F0-1D6E311268E0}"/>
              </a:ext>
            </a:extLst>
          </p:cNvPr>
          <p:cNvSpPr txBox="1"/>
          <p:nvPr/>
        </p:nvSpPr>
        <p:spPr>
          <a:xfrm>
            <a:off x="410830" y="2361815"/>
            <a:ext cx="595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938B3"/>
                </a:solidFill>
                <a:latin typeface="Arial Black" panose="020B0A04020102020204" pitchFamily="34" charset="0"/>
              </a:rPr>
              <a:t>Tournoi de France (Ceyrat) : 19/10/2024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C2CA2D-4466-ABA1-B286-D9C4F171F27C}"/>
              </a:ext>
            </a:extLst>
          </p:cNvPr>
          <p:cNvSpPr txBox="1"/>
          <p:nvPr/>
        </p:nvSpPr>
        <p:spPr>
          <a:xfrm>
            <a:off x="410829" y="3067628"/>
            <a:ext cx="595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938B3"/>
                </a:solidFill>
                <a:latin typeface="Arial Black" panose="020B0A04020102020204" pitchFamily="34" charset="0"/>
              </a:rPr>
              <a:t>Coupe d’expression technique régionale : 4 coupes répartie toute l’année sur 4 territoires différent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CFB2B8-3AF9-95DD-2856-D3CF4977DF49}"/>
              </a:ext>
            </a:extLst>
          </p:cNvPr>
          <p:cNvSpPr txBox="1"/>
          <p:nvPr/>
        </p:nvSpPr>
        <p:spPr>
          <a:xfrm>
            <a:off x="410829" y="4648585"/>
            <a:ext cx="5950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1938B3"/>
                </a:solidFill>
                <a:latin typeface="Arial Black" panose="020B0A04020102020204" pitchFamily="34" charset="0"/>
              </a:rPr>
              <a:t>Championnat de France Para Judo &amp; Coupe de France Expression technique : 21/06/2025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DCAA3E81-1E36-24F6-915E-1DD6F95EA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448962" cy="24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0094658-9770-27CD-F59F-CB091E4A2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5"/>
          <a:stretch/>
        </p:blipFill>
        <p:spPr>
          <a:xfrm>
            <a:off x="6155169" y="1811383"/>
            <a:ext cx="5626001" cy="3614543"/>
          </a:xfrm>
          <a:prstGeom prst="rect">
            <a:avLst/>
          </a:prstGeom>
        </p:spPr>
      </p:pic>
      <p:pic>
        <p:nvPicPr>
          <p:cNvPr id="3" name="Image 2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7C2B000C-0A62-8212-FCEE-769DE1F63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8" y="78818"/>
            <a:ext cx="1362075" cy="838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03E3EC-EE1F-F11F-4978-58FD2E280785}"/>
              </a:ext>
            </a:extLst>
          </p:cNvPr>
          <p:cNvSpPr txBox="1"/>
          <p:nvPr/>
        </p:nvSpPr>
        <p:spPr>
          <a:xfrm>
            <a:off x="-152400" y="4122516"/>
            <a:ext cx="609600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kern="100" dirty="0">
                <a:solidFill>
                  <a:srgbClr val="23388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Coupe régionale kata para judo (a venir) </a:t>
            </a:r>
            <a:endParaRPr lang="fr-FR" sz="1400" kern="100" dirty="0">
              <a:solidFill>
                <a:srgbClr val="233881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10C1798-FF83-F6CF-67C2-4CCF2E2364B0}"/>
              </a:ext>
            </a:extLst>
          </p:cNvPr>
          <p:cNvSpPr txBox="1"/>
          <p:nvPr/>
        </p:nvSpPr>
        <p:spPr>
          <a:xfrm>
            <a:off x="980321" y="1027079"/>
            <a:ext cx="4238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1938B3"/>
                </a:solidFill>
                <a:latin typeface="Arial Black" panose="020B0A04020102020204" pitchFamily="34" charset="0"/>
              </a:rPr>
              <a:t>Grade Para Judo</a:t>
            </a:r>
          </a:p>
          <a:p>
            <a:endParaRPr lang="fr-FR" sz="2400" b="1" dirty="0">
              <a:solidFill>
                <a:srgbClr val="1938B3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DCAA3E81-1E36-24F6-915E-1DD6F95EA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448962" cy="24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7C2B000C-0A62-8212-FCEE-769DE1F6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8" y="78818"/>
            <a:ext cx="1362075" cy="838200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1921A03-EE84-0A18-95AB-2213298AA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7" y="2620245"/>
            <a:ext cx="5642738" cy="3066026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BA5A516-8413-F731-E3F4-2F32221A7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21" y="1228390"/>
            <a:ext cx="5123162" cy="2783711"/>
          </a:xfrm>
          <a:prstGeom prst="rect">
            <a:avLst/>
          </a:prstGeom>
        </p:spPr>
      </p:pic>
      <p:pic>
        <p:nvPicPr>
          <p:cNvPr id="11" name="Image 10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B64FC27-B563-13B5-6D76-DCC7DE7A3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20" y="4114971"/>
            <a:ext cx="5123163" cy="274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4659" y="2858574"/>
            <a:ext cx="450268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Informations de Ligue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9084" y="895350"/>
            <a:ext cx="43624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8000" b="1" spc="-825" dirty="0">
                <a:solidFill>
                  <a:srgbClr val="090095"/>
                </a:solidFill>
                <a:latin typeface="Calibri"/>
                <a:cs typeface="Calibri"/>
              </a:rPr>
              <a:t>5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60D13-6B81-EB33-9C58-AA8AA3D7067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ECF8C-A124-1C26-C054-DFF2C152D588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B2AC-B60A-ABF2-0FFE-1B0EAC58D74F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0CBD2B-AF7C-27FB-BBF3-87CAB05B0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4" y="49320"/>
            <a:ext cx="1860396" cy="11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7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10C1798-FF83-F6CF-67C2-4CCF2E2364B0}"/>
              </a:ext>
            </a:extLst>
          </p:cNvPr>
          <p:cNvSpPr txBox="1"/>
          <p:nvPr/>
        </p:nvSpPr>
        <p:spPr>
          <a:xfrm>
            <a:off x="2213345" y="435428"/>
            <a:ext cx="561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938B3"/>
                </a:solidFill>
                <a:latin typeface="Arial Black" panose="020B0A04020102020204" pitchFamily="34" charset="0"/>
              </a:rPr>
              <a:t>Informations saisons 2024/2025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603D37-6682-602A-FCA5-8826B0721C67}"/>
              </a:ext>
            </a:extLst>
          </p:cNvPr>
          <p:cNvSpPr txBox="1"/>
          <p:nvPr/>
        </p:nvSpPr>
        <p:spPr>
          <a:xfrm>
            <a:off x="889303" y="1567408"/>
            <a:ext cx="512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latin typeface="Arial Black" panose="020B0A04020102020204" pitchFamily="34" charset="0"/>
              </a:rPr>
              <a:t>Bilan annuel du Para Judo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18ADF5-389A-1D23-26F0-1D6E311268E0}"/>
              </a:ext>
            </a:extLst>
          </p:cNvPr>
          <p:cNvSpPr txBox="1"/>
          <p:nvPr/>
        </p:nvSpPr>
        <p:spPr>
          <a:xfrm>
            <a:off x="258580" y="2237723"/>
            <a:ext cx="60322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Comparatif licence N-1 120 / N 542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Nombres de clubs Para Accueillant: 90</a:t>
            </a:r>
          </a:p>
          <a:p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Nombre de club Label Para Judo: 14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Nombres enseignants formés au</a:t>
            </a:r>
          </a:p>
          <a:p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     Module 1: 36</a:t>
            </a:r>
          </a:p>
          <a:p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Nombre de licences financées avec le  programme développement : N-1 12 / N 340</a:t>
            </a:r>
          </a:p>
          <a:p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endParaRPr lang="fr-FR" b="1" dirty="0">
              <a:solidFill>
                <a:srgbClr val="1938B3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DCAA3E81-1E36-24F6-915E-1DD6F95EA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24877" y="3287751"/>
            <a:ext cx="2448962" cy="24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2656BC-1995-DE19-AEBA-9C31626BC850}"/>
              </a:ext>
            </a:extLst>
          </p:cNvPr>
          <p:cNvSpPr txBox="1"/>
          <p:nvPr/>
        </p:nvSpPr>
        <p:spPr>
          <a:xfrm>
            <a:off x="7203393" y="1105743"/>
            <a:ext cx="512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latin typeface="Arial Black" panose="020B0A04020102020204" pitchFamily="34" charset="0"/>
              </a:rPr>
              <a:t>Projet 2024 /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CCEF66-683C-262C-BCC3-F778FF66A19C}"/>
              </a:ext>
            </a:extLst>
          </p:cNvPr>
          <p:cNvSpPr txBox="1"/>
          <p:nvPr/>
        </p:nvSpPr>
        <p:spPr>
          <a:xfrm>
            <a:off x="6290878" y="1929946"/>
            <a:ext cx="56838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Passage de grade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Coupe expression technique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1938B3"/>
                </a:solidFill>
                <a:latin typeface="Arial Black" panose="020B0A04020102020204" pitchFamily="34" charset="0"/>
              </a:rPr>
              <a:t>Phase Test Shiai Adapté &amp; Projet de Grade(Sans rentrer dans les détails et avec accord du secrétaire de CORG)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kern="100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Développement </a:t>
            </a:r>
            <a:r>
              <a:rPr lang="fr-FR" b="1" kern="100" dirty="0" err="1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ESMSxCLUB</a:t>
            </a:r>
            <a:endParaRPr lang="fr-FR" kern="100" dirty="0">
              <a:solidFill>
                <a:srgbClr val="0A3396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Action de promotion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kern="100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Formation</a:t>
            </a:r>
            <a:endParaRPr lang="fr-FR" kern="100" dirty="0">
              <a:solidFill>
                <a:srgbClr val="0A3396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kern="100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Coupe régionale kata para judo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rassemblements sur tout le territoire avec stage et coupe techniques (licencié et établissement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kern="100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Itinéraire </a:t>
            </a:r>
            <a:r>
              <a:rPr lang="fr-FR" b="1" kern="100" dirty="0">
                <a:solidFill>
                  <a:srgbClr val="0A3396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champion para judo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kern="100" dirty="0">
                <a:solidFill>
                  <a:srgbClr val="0A3396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Accompagnement PSF (action </a:t>
            </a:r>
            <a:r>
              <a:rPr lang="fr-FR" b="1" kern="100" dirty="0">
                <a:solidFill>
                  <a:srgbClr val="0A3396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para)</a:t>
            </a:r>
            <a:endParaRPr lang="fr-FR" kern="100" dirty="0">
              <a:solidFill>
                <a:srgbClr val="0A3396"/>
              </a:solidFill>
              <a:effectLst/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2000" b="1" dirty="0">
              <a:solidFill>
                <a:srgbClr val="1938B3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b="1" dirty="0">
              <a:solidFill>
                <a:srgbClr val="1938B3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0340D28C-9F22-1B3B-3044-448427B4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0" y="141700"/>
            <a:ext cx="1544517" cy="9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82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2E1F111-9BD0-76C0-8755-516EEC34B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0" y="141700"/>
            <a:ext cx="1544517" cy="950472"/>
          </a:xfrm>
          <a:prstGeom prst="rect">
            <a:avLst/>
          </a:prstGeom>
        </p:spPr>
      </p:pic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FA4503A-F76B-5A19-6C2B-5474A9ECF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9" y="978957"/>
            <a:ext cx="10638442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6603D37-6682-602A-FCA5-8826B0721C67}"/>
              </a:ext>
            </a:extLst>
          </p:cNvPr>
          <p:cNvSpPr txBox="1"/>
          <p:nvPr/>
        </p:nvSpPr>
        <p:spPr>
          <a:xfrm>
            <a:off x="3449025" y="201432"/>
            <a:ext cx="512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latin typeface="Arial Black" panose="020B0A04020102020204" pitchFamily="34" charset="0"/>
              </a:rPr>
              <a:t>Annexe bilan annuel du Para Judo en Occitanie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DCAA3E81-1E36-24F6-915E-1DD6F95EA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24877" y="3287751"/>
            <a:ext cx="2448962" cy="24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0340D28C-9F22-1B3B-3044-448427B4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4" y="58396"/>
            <a:ext cx="1582803" cy="974033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3D324960-60D4-A9E6-C997-511170268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5" y="1413861"/>
            <a:ext cx="4507088" cy="2448962"/>
          </a:xfrm>
          <a:prstGeom prst="rect">
            <a:avLst/>
          </a:prstGeom>
        </p:spPr>
      </p:pic>
      <p:pic>
        <p:nvPicPr>
          <p:cNvPr id="9" name="Image 8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2EBB5AA9-5156-8E91-0E13-70465B565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02" y="1287451"/>
            <a:ext cx="4739733" cy="2575371"/>
          </a:xfrm>
          <a:prstGeom prst="rect">
            <a:avLst/>
          </a:prstGeom>
        </p:spPr>
      </p:pic>
      <p:pic>
        <p:nvPicPr>
          <p:cNvPr id="12" name="Image 11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3B059013-2443-89F1-56F3-A8BDBC43A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5" y="4314096"/>
            <a:ext cx="4432448" cy="2408405"/>
          </a:xfrm>
          <a:prstGeom prst="rect">
            <a:avLst/>
          </a:prstGeom>
        </p:spPr>
      </p:pic>
      <p:pic>
        <p:nvPicPr>
          <p:cNvPr id="14" name="Image 13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044BE58D-5055-099C-004F-0E65C3B92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73" y="4117844"/>
            <a:ext cx="4739733" cy="24977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7E607A-14E7-A3A0-6A92-D27EE2397F46}"/>
              </a:ext>
            </a:extLst>
          </p:cNvPr>
          <p:cNvSpPr/>
          <p:nvPr/>
        </p:nvSpPr>
        <p:spPr>
          <a:xfrm>
            <a:off x="10309252" y="4745979"/>
            <a:ext cx="449109" cy="1051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srgbClr val="FF0000"/>
                </a:solidFill>
              </a:rPr>
              <a:t>542</a:t>
            </a:r>
          </a:p>
        </p:txBody>
      </p:sp>
    </p:spTree>
    <p:extLst>
      <p:ext uri="{BB962C8B-B14F-4D97-AF65-F5344CB8AC3E}">
        <p14:creationId xmlns:p14="http://schemas.microsoft.com/office/powerpoint/2010/main" val="2808695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FB8A5A-5A44-5CC3-12C6-F3266B4C0AD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FC4B-E299-4FBD-F31F-E59B385901EB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7A846-C0D1-C95E-3CAA-828365884635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6E42D802-9E32-1E5D-ED32-72263E661850}"/>
              </a:ext>
            </a:extLst>
          </p:cNvPr>
          <p:cNvSpPr txBox="1"/>
          <p:nvPr/>
        </p:nvSpPr>
        <p:spPr>
          <a:xfrm>
            <a:off x="2046769" y="1764941"/>
            <a:ext cx="8098462" cy="3951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3200" u="sng" dirty="0">
                <a:solidFill>
                  <a:srgbClr val="0A0096"/>
                </a:solidFill>
                <a:latin typeface="Cooper Black" panose="0208090404030B020404" pitchFamily="18" charset="0"/>
              </a:rPr>
              <a:t>Contact</a:t>
            </a:r>
            <a:r>
              <a:rPr lang="fr-FR" sz="4000" u="sng" dirty="0">
                <a:solidFill>
                  <a:srgbClr val="0A0096"/>
                </a:solidFill>
                <a:latin typeface="Cooper Black" panose="0208090404030B020404" pitchFamily="18" charset="0"/>
              </a:rPr>
              <a:t> :  </a:t>
            </a:r>
          </a:p>
          <a:p>
            <a:pPr algn="ctr"/>
            <a:r>
              <a:rPr lang="fr-FR" sz="4000" dirty="0">
                <a:solidFill>
                  <a:srgbClr val="0A0096"/>
                </a:solidFill>
                <a:latin typeface="Cooper Black" panose="0208090404030B020404" pitchFamily="18" charset="0"/>
              </a:rPr>
              <a:t>PASCAL Thomas</a:t>
            </a:r>
          </a:p>
          <a:p>
            <a:pPr algn="ctr"/>
            <a:r>
              <a:rPr lang="fr-FR" sz="4000" dirty="0">
                <a:solidFill>
                  <a:srgbClr val="0A0096"/>
                </a:solidFill>
                <a:latin typeface="Cooper Black" panose="0208090404030B020404" pitchFamily="18" charset="0"/>
              </a:rPr>
              <a:t>CTF Para Judo</a:t>
            </a:r>
          </a:p>
          <a:p>
            <a:pPr algn="ctr"/>
            <a:endParaRPr lang="fr-FR" sz="2800" dirty="0">
              <a:solidFill>
                <a:srgbClr val="0A0096"/>
              </a:solidFill>
              <a:latin typeface="Cooper Black" panose="0208090404030B020404" pitchFamily="18" charset="0"/>
            </a:endParaRPr>
          </a:p>
          <a:p>
            <a:pPr algn="ctr"/>
            <a:r>
              <a:rPr lang="fr-FR" sz="4000" dirty="0">
                <a:solidFill>
                  <a:srgbClr val="0A0096"/>
                </a:solidFill>
                <a:latin typeface="Cooper Black" panose="0208090404030B020404" pitchFamily="18" charset="0"/>
              </a:rPr>
              <a:t>06.22.52.68.88</a:t>
            </a:r>
          </a:p>
          <a:p>
            <a:pPr algn="ctr"/>
            <a:endParaRPr lang="fr-FR" sz="2800" dirty="0">
              <a:solidFill>
                <a:srgbClr val="0A0096"/>
              </a:solidFill>
              <a:latin typeface="Cooper Black" panose="0208090404030B020404" pitchFamily="18" charset="0"/>
            </a:endParaRPr>
          </a:p>
          <a:p>
            <a:pPr algn="ctr"/>
            <a:r>
              <a:rPr lang="fr-FR" sz="4000" dirty="0">
                <a:solidFill>
                  <a:srgbClr val="0A0096"/>
                </a:solidFill>
                <a:latin typeface="Cooper Black" panose="0208090404030B020404" pitchFamily="18" charset="0"/>
              </a:rPr>
              <a:t>thomas.pascal@ffjudo.com</a:t>
            </a:r>
          </a:p>
        </p:txBody>
      </p:sp>
      <p:pic>
        <p:nvPicPr>
          <p:cNvPr id="3" name="Image 2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C96176DF-AA7F-0BE4-E995-478774AE5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9" y="88541"/>
            <a:ext cx="2302420" cy="141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FB8A5A-5A44-5CC3-12C6-F3266B4C0AD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FC4B-E299-4FBD-F31F-E59B385901EB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7A846-C0D1-C95E-3CAA-828365884635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object 6">
            <a:extLst>
              <a:ext uri="{FF2B5EF4-FFF2-40B4-BE49-F238E27FC236}">
                <a16:creationId xmlns:a16="http://schemas.microsoft.com/office/drawing/2014/main" id="{868A5EB6-E2B1-448B-92A7-4CD283EF5D32}"/>
              </a:ext>
            </a:extLst>
          </p:cNvPr>
          <p:cNvGrpSpPr/>
          <p:nvPr/>
        </p:nvGrpSpPr>
        <p:grpSpPr>
          <a:xfrm>
            <a:off x="1105013" y="1450074"/>
            <a:ext cx="396240" cy="0"/>
            <a:chOff x="198881" y="305561"/>
            <a:chExt cx="396240" cy="0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3361E685-56CC-4B61-896F-EAD140B0D7E2}"/>
                </a:ext>
              </a:extLst>
            </p:cNvPr>
            <p:cNvSpPr/>
            <p:nvPr/>
          </p:nvSpPr>
          <p:spPr>
            <a:xfrm>
              <a:off x="198881" y="305561"/>
              <a:ext cx="246379" cy="0"/>
            </a:xfrm>
            <a:custGeom>
              <a:avLst/>
              <a:gdLst/>
              <a:ahLst/>
              <a:cxnLst/>
              <a:rect l="l" t="t" r="r" b="b"/>
              <a:pathLst>
                <a:path w="246379">
                  <a:moveTo>
                    <a:pt x="0" y="0"/>
                  </a:moveTo>
                  <a:lnTo>
                    <a:pt x="246303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E246F94D-1E4F-4957-857A-E93E5B3AA6B5}"/>
                </a:ext>
              </a:extLst>
            </p:cNvPr>
            <p:cNvSpPr/>
            <p:nvPr/>
          </p:nvSpPr>
          <p:spPr>
            <a:xfrm>
              <a:off x="457961" y="305561"/>
              <a:ext cx="137160" cy="0"/>
            </a:xfrm>
            <a:custGeom>
              <a:avLst/>
              <a:gdLst/>
              <a:ahLst/>
              <a:cxnLst/>
              <a:rect l="l" t="t" r="r" b="b"/>
              <a:pathLst>
                <a:path w="137159">
                  <a:moveTo>
                    <a:pt x="0" y="0"/>
                  </a:moveTo>
                  <a:lnTo>
                    <a:pt x="137096" y="0"/>
                  </a:lnTo>
                </a:path>
              </a:pathLst>
            </a:custGeom>
            <a:ln w="28575">
              <a:solidFill>
                <a:srgbClr val="F85353"/>
              </a:solidFill>
            </a:ln>
          </p:spPr>
          <p:txBody>
            <a:bodyPr wrap="square" lIns="0" tIns="0" rIns="0" bIns="0" rtlCol="0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45FBAFD-5376-53BB-4CBE-7A4BFA6AC4E8}"/>
              </a:ext>
            </a:extLst>
          </p:cNvPr>
          <p:cNvSpPr txBox="1"/>
          <p:nvPr/>
        </p:nvSpPr>
        <p:spPr>
          <a:xfrm>
            <a:off x="189492" y="1219241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A0096"/>
                </a:solidFill>
                <a:latin typeface="Arial Black" panose="020B0A04020102020204" pitchFamily="34" charset="0"/>
              </a:rPr>
              <a:t>La Sémantique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48AEB1D-375E-7E72-BBFC-01522AD92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9" y="2046101"/>
            <a:ext cx="5128741" cy="34267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1054516-6C7E-C839-6CC3-3823A0E8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55" y="2046101"/>
            <a:ext cx="4133250" cy="3632972"/>
          </a:xfrm>
          <a:prstGeom prst="rect">
            <a:avLst/>
          </a:prstGeom>
        </p:spPr>
      </p:pic>
      <p:pic>
        <p:nvPicPr>
          <p:cNvPr id="10" name="Image 9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3CBFB63-BB9C-5B17-4BB3-C7F06C911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" y="4506"/>
            <a:ext cx="1997119" cy="12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894B32AD-4B46-4174-4DF2-39EE5B34E542}"/>
              </a:ext>
            </a:extLst>
          </p:cNvPr>
          <p:cNvSpPr/>
          <p:nvPr/>
        </p:nvSpPr>
        <p:spPr>
          <a:xfrm>
            <a:off x="8767054" y="5508543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B6D4F9-6FF7-2975-6806-A848D28B9036}"/>
              </a:ext>
            </a:extLst>
          </p:cNvPr>
          <p:cNvSpPr/>
          <p:nvPr/>
        </p:nvSpPr>
        <p:spPr>
          <a:xfrm>
            <a:off x="5574495" y="3716602"/>
            <a:ext cx="1835077" cy="64000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4A2F97F-2CDA-38C3-584E-D4E808CF8805}"/>
              </a:ext>
            </a:extLst>
          </p:cNvPr>
          <p:cNvSpPr/>
          <p:nvPr/>
        </p:nvSpPr>
        <p:spPr>
          <a:xfrm>
            <a:off x="10173577" y="6141696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E7E41CD5-DED0-5D51-B593-4E6A9F9AA32F}"/>
              </a:ext>
            </a:extLst>
          </p:cNvPr>
          <p:cNvSpPr/>
          <p:nvPr/>
        </p:nvSpPr>
        <p:spPr>
          <a:xfrm>
            <a:off x="3467392" y="3713037"/>
            <a:ext cx="1835077" cy="64000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0204403-6A80-47AC-2121-A33F9C89C667}"/>
              </a:ext>
            </a:extLst>
          </p:cNvPr>
          <p:cNvSpPr/>
          <p:nvPr/>
        </p:nvSpPr>
        <p:spPr>
          <a:xfrm>
            <a:off x="2037729" y="2297706"/>
            <a:ext cx="1737791" cy="473179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A4CC47F3-10AE-ED85-EEAF-F195244714EE}"/>
              </a:ext>
            </a:extLst>
          </p:cNvPr>
          <p:cNvSpPr/>
          <p:nvPr/>
        </p:nvSpPr>
        <p:spPr>
          <a:xfrm>
            <a:off x="7532103" y="6140627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EE613AFC-38A2-47CE-8DE9-2DE30F89E626}"/>
              </a:ext>
            </a:extLst>
          </p:cNvPr>
          <p:cNvSpPr/>
          <p:nvPr/>
        </p:nvSpPr>
        <p:spPr>
          <a:xfrm>
            <a:off x="6284508" y="5654073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0A407AFA-DAE6-4DFF-C821-C65546620C41}"/>
              </a:ext>
            </a:extLst>
          </p:cNvPr>
          <p:cNvSpPr/>
          <p:nvPr/>
        </p:nvSpPr>
        <p:spPr>
          <a:xfrm>
            <a:off x="3681030" y="5503468"/>
            <a:ext cx="1417297" cy="381468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3D1E1741-7A48-4DF2-ED05-907DABECAC77}"/>
              </a:ext>
            </a:extLst>
          </p:cNvPr>
          <p:cNvSpPr/>
          <p:nvPr/>
        </p:nvSpPr>
        <p:spPr>
          <a:xfrm>
            <a:off x="5025054" y="6114066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8A54795D-D44D-223A-5872-5B10446DF00E}"/>
              </a:ext>
            </a:extLst>
          </p:cNvPr>
          <p:cNvSpPr/>
          <p:nvPr/>
        </p:nvSpPr>
        <p:spPr>
          <a:xfrm>
            <a:off x="2441901" y="6109708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71269117-D246-BC29-A2ED-A800DAED17C6}"/>
              </a:ext>
            </a:extLst>
          </p:cNvPr>
          <p:cNvSpPr/>
          <p:nvPr/>
        </p:nvSpPr>
        <p:spPr>
          <a:xfrm>
            <a:off x="159518" y="6035115"/>
            <a:ext cx="1188674" cy="355581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20EE216-768C-08DD-B3C6-0F5EA44C9092}"/>
              </a:ext>
            </a:extLst>
          </p:cNvPr>
          <p:cNvSpPr/>
          <p:nvPr/>
        </p:nvSpPr>
        <p:spPr>
          <a:xfrm>
            <a:off x="1249488" y="5446906"/>
            <a:ext cx="1288278" cy="36797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797DFA2-8AE7-4CD6-AC3B-98D210A5A66E}"/>
              </a:ext>
            </a:extLst>
          </p:cNvPr>
          <p:cNvCxnSpPr>
            <a:cxnSpLocks/>
          </p:cNvCxnSpPr>
          <p:nvPr/>
        </p:nvCxnSpPr>
        <p:spPr>
          <a:xfrm flipV="1">
            <a:off x="3273126" y="3477494"/>
            <a:ext cx="5205030" cy="3858"/>
          </a:xfrm>
          <a:prstGeom prst="line">
            <a:avLst/>
          </a:prstGeom>
          <a:ln w="9525" cap="flat" cmpd="sng" algn="ctr">
            <a:solidFill>
              <a:srgbClr val="0A009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6DE2B84-B33D-4112-8E8D-98EEC6832C02}"/>
              </a:ext>
            </a:extLst>
          </p:cNvPr>
          <p:cNvSpPr/>
          <p:nvPr/>
        </p:nvSpPr>
        <p:spPr>
          <a:xfrm>
            <a:off x="325666" y="3713037"/>
            <a:ext cx="1835077" cy="64000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oogle Shape;530;p4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A3FC49E5-1C38-456A-8794-2EAC756824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t="16667" b="16667"/>
          <a:stretch/>
        </p:blipFill>
        <p:spPr>
          <a:xfrm>
            <a:off x="802882" y="2953879"/>
            <a:ext cx="892409" cy="8924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D158D2B-2272-40CA-A536-8FDC4C7699DB}"/>
              </a:ext>
            </a:extLst>
          </p:cNvPr>
          <p:cNvSpPr txBox="1"/>
          <p:nvPr/>
        </p:nvSpPr>
        <p:spPr>
          <a:xfrm>
            <a:off x="270268" y="3861415"/>
            <a:ext cx="19431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Julien PARROT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Coordinateur national en charge du développement et des ESQ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B652EDD-8582-4E5B-89F5-1892DFF021B8}"/>
              </a:ext>
            </a:extLst>
          </p:cNvPr>
          <p:cNvCxnSpPr>
            <a:cxnSpLocks/>
          </p:cNvCxnSpPr>
          <p:nvPr/>
        </p:nvCxnSpPr>
        <p:spPr>
          <a:xfrm flipH="1">
            <a:off x="4120230" y="984573"/>
            <a:ext cx="332" cy="1667208"/>
          </a:xfrm>
          <a:prstGeom prst="line">
            <a:avLst/>
          </a:prstGeom>
          <a:ln w="9525" cap="flat" cmpd="sng" algn="ctr">
            <a:solidFill>
              <a:srgbClr val="0A009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8BEF7DE-84EA-4FF9-9951-FE15998CB949}"/>
              </a:ext>
            </a:extLst>
          </p:cNvPr>
          <p:cNvSpPr/>
          <p:nvPr/>
        </p:nvSpPr>
        <p:spPr>
          <a:xfrm>
            <a:off x="10614064" y="3814944"/>
            <a:ext cx="1338499" cy="584775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B7CCBF0-AAA9-4CD5-9C0D-0A5BBF9559B3}"/>
              </a:ext>
            </a:extLst>
          </p:cNvPr>
          <p:cNvSpPr txBox="1"/>
          <p:nvPr/>
        </p:nvSpPr>
        <p:spPr>
          <a:xfrm>
            <a:off x="10347052" y="3709850"/>
            <a:ext cx="19431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fr-FR" sz="800" dirty="0">
              <a:solidFill>
                <a:schemeClr val="bg1"/>
              </a:solidFill>
              <a:latin typeface="Montserrat"/>
              <a:cs typeface="Times New Roman"/>
            </a:endParaRPr>
          </a:p>
          <a:p>
            <a:pPr algn="ctr"/>
            <a:endParaRPr lang="fr-FR" sz="800" dirty="0">
              <a:solidFill>
                <a:schemeClr val="bg1"/>
              </a:solidFill>
              <a:latin typeface="Montserrat"/>
              <a:cs typeface="Times New Roman"/>
            </a:endParaRPr>
          </a:p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Gabriel AUGER</a:t>
            </a: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Formateur national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0DC2FEA-E54F-EACF-3D16-79AFAB213A9E}"/>
              </a:ext>
            </a:extLst>
          </p:cNvPr>
          <p:cNvSpPr txBox="1">
            <a:spLocks/>
          </p:cNvSpPr>
          <p:nvPr/>
        </p:nvSpPr>
        <p:spPr>
          <a:xfrm>
            <a:off x="479543" y="1695818"/>
            <a:ext cx="4923173" cy="4019862"/>
          </a:xfrm>
          <a:prstGeom prst="rect">
            <a:avLst/>
          </a:prstGeom>
        </p:spPr>
        <p:txBody>
          <a:bodyPr/>
          <a:lstStyle>
            <a:lvl1pPr marL="533400" marR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7620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7620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5F29E61-D5B8-9D3B-D5B1-ECB316F0912B}"/>
              </a:ext>
            </a:extLst>
          </p:cNvPr>
          <p:cNvSpPr txBox="1"/>
          <p:nvPr/>
        </p:nvSpPr>
        <p:spPr>
          <a:xfrm>
            <a:off x="-122951" y="6078439"/>
            <a:ext cx="174634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Alexis BROCHOIRE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PDL Para Judo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D5BE153-DA73-59B1-0DA0-4F813949AA6C}"/>
              </a:ext>
            </a:extLst>
          </p:cNvPr>
          <p:cNvSpPr txBox="1"/>
          <p:nvPr/>
        </p:nvSpPr>
        <p:spPr>
          <a:xfrm>
            <a:off x="960326" y="5512125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Sébastien EPAILLY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BFC Para Judo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C7A3A63-2898-794F-B725-0B9C2E868D0B}"/>
              </a:ext>
            </a:extLst>
          </p:cNvPr>
          <p:cNvCxnSpPr>
            <a:cxnSpLocks/>
          </p:cNvCxnSpPr>
          <p:nvPr/>
        </p:nvCxnSpPr>
        <p:spPr>
          <a:xfrm flipH="1">
            <a:off x="5886826" y="1955079"/>
            <a:ext cx="332" cy="1667208"/>
          </a:xfrm>
          <a:prstGeom prst="line">
            <a:avLst/>
          </a:prstGeom>
          <a:ln w="9525" cap="flat" cmpd="sng" algn="ctr">
            <a:solidFill>
              <a:srgbClr val="0A009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5" name="Google Shape;530;p45">
            <a:extLst>
              <a:ext uri="{FF2B5EF4-FFF2-40B4-BE49-F238E27FC236}">
                <a16:creationId xmlns:a16="http://schemas.microsoft.com/office/drawing/2014/main" id="{F162DE91-F27C-7DE7-B2B1-C54606A8962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6500"/>
          <a:stretch/>
        </p:blipFill>
        <p:spPr>
          <a:xfrm>
            <a:off x="1485766" y="4584963"/>
            <a:ext cx="855694" cy="85569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Google Shape;530;p45">
            <a:extLst>
              <a:ext uri="{FF2B5EF4-FFF2-40B4-BE49-F238E27FC236}">
                <a16:creationId xmlns:a16="http://schemas.microsoft.com/office/drawing/2014/main" id="{CD71CB32-A12F-CBF4-79BC-F3A3492F6B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b="10418"/>
          <a:stretch/>
        </p:blipFill>
        <p:spPr>
          <a:xfrm>
            <a:off x="345334" y="5250688"/>
            <a:ext cx="762737" cy="82354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530;p45">
            <a:extLst>
              <a:ext uri="{FF2B5EF4-FFF2-40B4-BE49-F238E27FC236}">
                <a16:creationId xmlns:a16="http://schemas.microsoft.com/office/drawing/2014/main" id="{F1271321-8F60-727E-F218-6BA8A0851C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4" b="14874"/>
          <a:stretch/>
        </p:blipFill>
        <p:spPr>
          <a:xfrm>
            <a:off x="2690662" y="5327689"/>
            <a:ext cx="855694" cy="8081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7277436-8EC0-9F1E-E73D-80F4665D9641}"/>
              </a:ext>
            </a:extLst>
          </p:cNvPr>
          <p:cNvSpPr txBox="1"/>
          <p:nvPr/>
        </p:nvSpPr>
        <p:spPr>
          <a:xfrm>
            <a:off x="2083209" y="6161889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Loic CHAPLET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GE Para Judo</a:t>
            </a:r>
          </a:p>
        </p:txBody>
      </p:sp>
      <p:pic>
        <p:nvPicPr>
          <p:cNvPr id="37" name="Google Shape;530;p45">
            <a:extLst>
              <a:ext uri="{FF2B5EF4-FFF2-40B4-BE49-F238E27FC236}">
                <a16:creationId xmlns:a16="http://schemas.microsoft.com/office/drawing/2014/main" id="{D7E34579-207D-F3B7-310C-F955B0285A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b="8432"/>
          <a:stretch/>
        </p:blipFill>
        <p:spPr>
          <a:xfrm>
            <a:off x="3929060" y="4712423"/>
            <a:ext cx="855694" cy="8081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BE72126-D3FA-1C65-723E-EC13FCCEA181}"/>
              </a:ext>
            </a:extLst>
          </p:cNvPr>
          <p:cNvSpPr txBox="1"/>
          <p:nvPr/>
        </p:nvSpPr>
        <p:spPr>
          <a:xfrm>
            <a:off x="3435301" y="5537597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Bérengère MOUCHARD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NOR Para Judo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F91B536-ED55-0EE9-C2EE-91FE495793FB}"/>
              </a:ext>
            </a:extLst>
          </p:cNvPr>
          <p:cNvSpPr txBox="1"/>
          <p:nvPr/>
        </p:nvSpPr>
        <p:spPr>
          <a:xfrm>
            <a:off x="4803940" y="6170370"/>
            <a:ext cx="172941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Lucie DUPIN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IDF Para Judo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F4999D3-9746-5F22-77D3-6376E20DC461}"/>
              </a:ext>
            </a:extLst>
          </p:cNvPr>
          <p:cNvSpPr txBox="1"/>
          <p:nvPr/>
        </p:nvSpPr>
        <p:spPr>
          <a:xfrm>
            <a:off x="7351862" y="6186880"/>
            <a:ext cx="172941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Dany BOURGUIGNON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HDF Para Judo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6826995-7181-1E16-EE8F-673754A49A65}"/>
              </a:ext>
            </a:extLst>
          </p:cNvPr>
          <p:cNvSpPr txBox="1"/>
          <p:nvPr/>
        </p:nvSpPr>
        <p:spPr>
          <a:xfrm>
            <a:off x="6072953" y="5670583"/>
            <a:ext cx="172941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Alric FRANCON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AURA Para Judo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4" name="Google Shape;530;p45">
            <a:extLst>
              <a:ext uri="{FF2B5EF4-FFF2-40B4-BE49-F238E27FC236}">
                <a16:creationId xmlns:a16="http://schemas.microsoft.com/office/drawing/2014/main" id="{22573D6D-8307-AC98-1A4B-9010D14D85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3" b="17353"/>
          <a:stretch/>
        </p:blipFill>
        <p:spPr>
          <a:xfrm>
            <a:off x="5241346" y="5330567"/>
            <a:ext cx="855694" cy="8081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" name="Google Shape;530;p45">
            <a:extLst>
              <a:ext uri="{FF2B5EF4-FFF2-40B4-BE49-F238E27FC236}">
                <a16:creationId xmlns:a16="http://schemas.microsoft.com/office/drawing/2014/main" id="{3F5A3610-2770-5404-4AC2-ABDCF0B688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5" b="14585"/>
          <a:stretch/>
        </p:blipFill>
        <p:spPr>
          <a:xfrm>
            <a:off x="6408939" y="4788247"/>
            <a:ext cx="855694" cy="8081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6" name="Google Shape;530;p45">
            <a:extLst>
              <a:ext uri="{FF2B5EF4-FFF2-40B4-BE49-F238E27FC236}">
                <a16:creationId xmlns:a16="http://schemas.microsoft.com/office/drawing/2014/main" id="{9C7A10F1-BBB3-F191-DC57-86C5870A7A89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3" b="20263"/>
          <a:stretch/>
        </p:blipFill>
        <p:spPr>
          <a:xfrm>
            <a:off x="7742073" y="5362261"/>
            <a:ext cx="855694" cy="8081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" name="Google Shape;530;p45">
            <a:extLst>
              <a:ext uri="{FF2B5EF4-FFF2-40B4-BE49-F238E27FC236}">
                <a16:creationId xmlns:a16="http://schemas.microsoft.com/office/drawing/2014/main" id="{56B63FE6-E279-C355-C470-DED4A52CB65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r="1449"/>
          <a:stretch/>
        </p:blipFill>
        <p:spPr>
          <a:xfrm flipH="1">
            <a:off x="2484245" y="1433935"/>
            <a:ext cx="913767" cy="8924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08FE6A2-A751-FE84-26CF-3F5F0189EFBF}"/>
              </a:ext>
            </a:extLst>
          </p:cNvPr>
          <p:cNvSpPr txBox="1"/>
          <p:nvPr/>
        </p:nvSpPr>
        <p:spPr>
          <a:xfrm>
            <a:off x="1935075" y="2377733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Antoine HAYS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Directeur para judo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2" name="Google Shape;530;p45">
            <a:extLst>
              <a:ext uri="{FF2B5EF4-FFF2-40B4-BE49-F238E27FC236}">
                <a16:creationId xmlns:a16="http://schemas.microsoft.com/office/drawing/2014/main" id="{D0E73847-F0CB-028D-A52F-42415192D1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r="1364"/>
          <a:stretch/>
        </p:blipFill>
        <p:spPr>
          <a:xfrm>
            <a:off x="10872397" y="2996396"/>
            <a:ext cx="892409" cy="8924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43AD7EE3-0C90-B0EB-1788-BE153D680AF0}"/>
              </a:ext>
            </a:extLst>
          </p:cNvPr>
          <p:cNvSpPr/>
          <p:nvPr/>
        </p:nvSpPr>
        <p:spPr>
          <a:xfrm>
            <a:off x="10321834" y="4514996"/>
            <a:ext cx="1835077" cy="64000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A6D8EF0-E843-CC5A-F543-5C0BAAC31E70}"/>
              </a:ext>
            </a:extLst>
          </p:cNvPr>
          <p:cNvSpPr txBox="1"/>
          <p:nvPr/>
        </p:nvSpPr>
        <p:spPr>
          <a:xfrm>
            <a:off x="3467652" y="3808566"/>
            <a:ext cx="19431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Cyril PAGES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Entraîneur national en charge du secteur HP paralympique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FB4AA68-C0DF-C9CB-792F-72C02318A3FA}"/>
              </a:ext>
            </a:extLst>
          </p:cNvPr>
          <p:cNvSpPr txBox="1"/>
          <p:nvPr/>
        </p:nvSpPr>
        <p:spPr>
          <a:xfrm>
            <a:off x="10267823" y="4561874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fr-FR" sz="800" b="1" dirty="0">
              <a:solidFill>
                <a:schemeClr val="bg1"/>
              </a:solidFill>
              <a:latin typeface="Montserrat"/>
              <a:cs typeface="Times New Roman"/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Formateurs régionaux</a:t>
            </a:r>
          </a:p>
        </p:txBody>
      </p:sp>
      <p:pic>
        <p:nvPicPr>
          <p:cNvPr id="57" name="Google Shape;530;p45">
            <a:extLst>
              <a:ext uri="{FF2B5EF4-FFF2-40B4-BE49-F238E27FC236}">
                <a16:creationId xmlns:a16="http://schemas.microsoft.com/office/drawing/2014/main" id="{283E6A34-438E-ED14-A8E9-2FF8F5CCCD7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2212"/>
          <a:stretch/>
        </p:blipFill>
        <p:spPr>
          <a:xfrm>
            <a:off x="4026309" y="2899043"/>
            <a:ext cx="892409" cy="8924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Google Shape;530;p45">
            <a:extLst>
              <a:ext uri="{FF2B5EF4-FFF2-40B4-BE49-F238E27FC236}">
                <a16:creationId xmlns:a16="http://schemas.microsoft.com/office/drawing/2014/main" id="{D0EA75F1-98A2-A6E6-830A-4252E1A340A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0" b="17490"/>
          <a:stretch/>
        </p:blipFill>
        <p:spPr>
          <a:xfrm>
            <a:off x="8955823" y="4704016"/>
            <a:ext cx="855694" cy="8081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FD5072-054B-18AF-49E5-211D3428F5DB}"/>
              </a:ext>
            </a:extLst>
          </p:cNvPr>
          <p:cNvSpPr txBox="1"/>
          <p:nvPr/>
        </p:nvSpPr>
        <p:spPr>
          <a:xfrm>
            <a:off x="9870876" y="6175443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Thomas PASCAL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OCC Para Judo</a:t>
            </a:r>
          </a:p>
        </p:txBody>
      </p:sp>
      <p:pic>
        <p:nvPicPr>
          <p:cNvPr id="6" name="Google Shape;530;p45">
            <a:extLst>
              <a:ext uri="{FF2B5EF4-FFF2-40B4-BE49-F238E27FC236}">
                <a16:creationId xmlns:a16="http://schemas.microsoft.com/office/drawing/2014/main" id="{A0A10F07-AD59-7878-82E0-071654EE4B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3824"/>
          <a:stretch/>
        </p:blipFill>
        <p:spPr>
          <a:xfrm>
            <a:off x="6110202" y="2881125"/>
            <a:ext cx="892409" cy="8924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682DD55-B513-2DD1-AEC9-7DC32F9E0F84}"/>
              </a:ext>
            </a:extLst>
          </p:cNvPr>
          <p:cNvSpPr txBox="1"/>
          <p:nvPr/>
        </p:nvSpPr>
        <p:spPr>
          <a:xfrm>
            <a:off x="5556593" y="3817877"/>
            <a:ext cx="19431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Christophe GAGLIANO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Entraîneur national en charge du secteur HP paralympique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084533-6CE2-1811-1B26-553C3240C41C}"/>
              </a:ext>
            </a:extLst>
          </p:cNvPr>
          <p:cNvSpPr/>
          <p:nvPr/>
        </p:nvSpPr>
        <p:spPr>
          <a:xfrm>
            <a:off x="7710097" y="3739799"/>
            <a:ext cx="1835077" cy="640007"/>
          </a:xfrm>
          <a:prstGeom prst="roundRect">
            <a:avLst/>
          </a:prstGeom>
          <a:gradFill flip="none" rotWithShape="1">
            <a:gsLst>
              <a:gs pos="0">
                <a:srgbClr val="0A0096">
                  <a:shade val="30000"/>
                  <a:satMod val="115000"/>
                </a:srgbClr>
              </a:gs>
              <a:gs pos="50000">
                <a:srgbClr val="0A0096">
                  <a:shade val="67500"/>
                  <a:satMod val="115000"/>
                </a:srgbClr>
              </a:gs>
              <a:gs pos="100000">
                <a:srgbClr val="0A009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70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oogle Shape;530;p45">
            <a:extLst>
              <a:ext uri="{FF2B5EF4-FFF2-40B4-BE49-F238E27FC236}">
                <a16:creationId xmlns:a16="http://schemas.microsoft.com/office/drawing/2014/main" id="{DAF4FDA5-5EB9-20BD-22FC-3A6FA3A908C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b="11697"/>
          <a:stretch/>
        </p:blipFill>
        <p:spPr>
          <a:xfrm>
            <a:off x="8239949" y="2926461"/>
            <a:ext cx="892409" cy="8924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BC4D02-E2B8-AA38-D2A9-3D4E196EC486}"/>
              </a:ext>
            </a:extLst>
          </p:cNvPr>
          <p:cNvSpPr txBox="1"/>
          <p:nvPr/>
        </p:nvSpPr>
        <p:spPr>
          <a:xfrm>
            <a:off x="7739107" y="3832960"/>
            <a:ext cx="19431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Camille BRASSE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Entraîneur para judo           Collectif national 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092C77D-5B82-A1B2-5609-CBDDEC112332}"/>
              </a:ext>
            </a:extLst>
          </p:cNvPr>
          <p:cNvCxnSpPr>
            <a:cxnSpLocks/>
          </p:cNvCxnSpPr>
          <p:nvPr/>
        </p:nvCxnSpPr>
        <p:spPr>
          <a:xfrm flipH="1">
            <a:off x="2723745" y="3671430"/>
            <a:ext cx="332" cy="1667208"/>
          </a:xfrm>
          <a:prstGeom prst="line">
            <a:avLst/>
          </a:prstGeom>
          <a:ln w="9525" cap="flat" cmpd="sng" algn="ctr">
            <a:solidFill>
              <a:srgbClr val="0A009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4406AE9-D4D2-FC4B-E526-E29AB6B51088}"/>
              </a:ext>
            </a:extLst>
          </p:cNvPr>
          <p:cNvCxnSpPr>
            <a:cxnSpLocks/>
          </p:cNvCxnSpPr>
          <p:nvPr/>
        </p:nvCxnSpPr>
        <p:spPr>
          <a:xfrm flipV="1">
            <a:off x="1615357" y="4577122"/>
            <a:ext cx="5205030" cy="3858"/>
          </a:xfrm>
          <a:prstGeom prst="line">
            <a:avLst/>
          </a:prstGeom>
          <a:ln w="9525" cap="flat" cmpd="sng" algn="ctr">
            <a:solidFill>
              <a:srgbClr val="0A009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Google Shape;530;p45">
            <a:extLst>
              <a:ext uri="{FF2B5EF4-FFF2-40B4-BE49-F238E27FC236}">
                <a16:creationId xmlns:a16="http://schemas.microsoft.com/office/drawing/2014/main" id="{08E96FF1-70BB-0C4C-ED01-4505B10EAE2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9" b="14479"/>
          <a:stretch/>
        </p:blipFill>
        <p:spPr>
          <a:xfrm>
            <a:off x="10354375" y="5362260"/>
            <a:ext cx="855694" cy="80810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84C362A-E08F-A452-7046-9ADB112B8D20}"/>
              </a:ext>
            </a:extLst>
          </p:cNvPr>
          <p:cNvSpPr txBox="1"/>
          <p:nvPr/>
        </p:nvSpPr>
        <p:spPr>
          <a:xfrm>
            <a:off x="8491296" y="5514179"/>
            <a:ext cx="19431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Montserrat"/>
                <a:cs typeface="Times New Roman"/>
              </a:rPr>
              <a:t>Kilian COLLET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800" dirty="0">
                <a:solidFill>
                  <a:schemeClr val="bg1"/>
                </a:solidFill>
                <a:latin typeface="Montserrat"/>
                <a:cs typeface="Times New Roman"/>
              </a:rPr>
              <a:t>CTF BRE Para Judo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3A2D942-8556-92AB-8F8C-3A84E1FEA653}"/>
              </a:ext>
            </a:extLst>
          </p:cNvPr>
          <p:cNvSpPr txBox="1">
            <a:spLocks/>
          </p:cNvSpPr>
          <p:nvPr/>
        </p:nvSpPr>
        <p:spPr>
          <a:xfrm>
            <a:off x="618895" y="732048"/>
            <a:ext cx="9911200" cy="528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rgbClr val="5191C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ORGANIGRAMME SECTEU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>R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PARA JUDO </a:t>
            </a:r>
          </a:p>
        </p:txBody>
      </p:sp>
    </p:spTree>
    <p:extLst>
      <p:ext uri="{BB962C8B-B14F-4D97-AF65-F5344CB8AC3E}">
        <p14:creationId xmlns:p14="http://schemas.microsoft.com/office/powerpoint/2010/main" val="418492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561863-3C4E-68DC-507A-52B1F651A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Organigramme Para Judo Ligue (en cours)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D59801A-5858-BB6C-1013-AD8485254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669414"/>
              </p:ext>
            </p:extLst>
          </p:nvPr>
        </p:nvGraphicFramePr>
        <p:xfrm>
          <a:off x="367211" y="574766"/>
          <a:ext cx="11136812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EC68D121-4A27-9777-2E0A-FE1F641CD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708" y="0"/>
            <a:ext cx="2724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4659" y="3036783"/>
            <a:ext cx="450268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Résultats Jeux Paralympiques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9084" y="895350"/>
            <a:ext cx="43624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-825" dirty="0">
                <a:solidFill>
                  <a:srgbClr val="090095"/>
                </a:solidFill>
                <a:latin typeface="Calibri"/>
                <a:cs typeface="Calibri"/>
              </a:rPr>
              <a:t>1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60D13-6B81-EB33-9C58-AA8AA3D7067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ECF8C-A124-1C26-C054-DFF2C152D588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B2AC-B60A-ABF2-0FFE-1B0EAC58D74F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7EF868-063C-2D65-65C8-42CC799AC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7" y="103524"/>
            <a:ext cx="1581404" cy="9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561863-3C4E-68DC-507A-52B1F651A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6" y="200152"/>
            <a:ext cx="8585933" cy="609966"/>
          </a:xfrm>
        </p:spPr>
        <p:txBody>
          <a:bodyPr>
            <a:noAutofit/>
          </a:bodyPr>
          <a:lstStyle/>
          <a:p>
            <a:r>
              <a:rPr lang="fr-FR" dirty="0"/>
              <a:t>Les sélectionnés &amp; médaillés Paralympiques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8DAE4E-491D-7577-2CF9-4A0F2126D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5"/>
          <a:stretch/>
        </p:blipFill>
        <p:spPr>
          <a:xfrm>
            <a:off x="157013" y="700476"/>
            <a:ext cx="8066088" cy="59573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37B028-C9B1-C44A-0963-8B579B2A7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9" t="2987" r="4622" b="2613"/>
          <a:stretch/>
        </p:blipFill>
        <p:spPr>
          <a:xfrm>
            <a:off x="8223101" y="3754991"/>
            <a:ext cx="1937327" cy="2849009"/>
          </a:xfrm>
          <a:prstGeom prst="rect">
            <a:avLst/>
          </a:prstGeom>
        </p:spPr>
      </p:pic>
      <p:pic>
        <p:nvPicPr>
          <p:cNvPr id="5" name="Image 4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CB0C1B25-370C-1B46-2426-8B67F4CCE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51" y="86941"/>
            <a:ext cx="1769165" cy="1088717"/>
          </a:xfrm>
          <a:prstGeom prst="rect">
            <a:avLst/>
          </a:prstGeom>
        </p:spPr>
      </p:pic>
      <p:pic>
        <p:nvPicPr>
          <p:cNvPr id="9" name="Image 8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2078424-50FB-F9C6-21FC-EC4DF97E8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01" y="1954876"/>
            <a:ext cx="3795231" cy="12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7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44659" y="3036783"/>
            <a:ext cx="4502681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Informations </a:t>
            </a:r>
          </a:p>
          <a:p>
            <a:pPr algn="ctr"/>
            <a:r>
              <a:rPr lang="fr-FR" sz="4000" b="1" dirty="0">
                <a:solidFill>
                  <a:srgbClr val="0A0096"/>
                </a:solidFill>
                <a:latin typeface="Cooper Black" panose="0208090404030B020404" pitchFamily="18" charset="0"/>
              </a:rPr>
              <a:t>Licences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79084" y="895350"/>
            <a:ext cx="43624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fr-FR" sz="8000" b="1" spc="-825" dirty="0">
                <a:solidFill>
                  <a:srgbClr val="090095"/>
                </a:solidFill>
                <a:latin typeface="Calibri"/>
                <a:cs typeface="Calibri"/>
              </a:rPr>
              <a:t>2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60D13-6B81-EB33-9C58-AA8AA3D70676}"/>
              </a:ext>
            </a:extLst>
          </p:cNvPr>
          <p:cNvSpPr/>
          <p:nvPr/>
        </p:nvSpPr>
        <p:spPr>
          <a:xfrm>
            <a:off x="0" y="0"/>
            <a:ext cx="189493" cy="2388358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AECF8C-A124-1C26-C054-DFF2C152D588}"/>
              </a:ext>
            </a:extLst>
          </p:cNvPr>
          <p:cNvSpPr/>
          <p:nvPr/>
        </p:nvSpPr>
        <p:spPr>
          <a:xfrm>
            <a:off x="0" y="2207678"/>
            <a:ext cx="189493" cy="2388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B2AC-B60A-ABF2-0FFE-1B0EAC58D74F}"/>
              </a:ext>
            </a:extLst>
          </p:cNvPr>
          <p:cNvSpPr/>
          <p:nvPr/>
        </p:nvSpPr>
        <p:spPr>
          <a:xfrm>
            <a:off x="-1" y="4469642"/>
            <a:ext cx="189493" cy="2388358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E659A35A-62B6-D420-4A49-DF8E3AE91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0" y="0"/>
            <a:ext cx="1606704" cy="9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FBDCF07-2F9A-4542-BC97-ABF659C0DC1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0408" y="2081479"/>
            <a:ext cx="5414661" cy="4019862"/>
          </a:xfrm>
        </p:spPr>
        <p:txBody>
          <a:bodyPr/>
          <a:lstStyle/>
          <a:p>
            <a:r>
              <a:rPr lang="fr-FR" sz="16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Cette demande d'information est de nature déclarative, non obligatoire et sans justificatifs.</a:t>
            </a:r>
          </a:p>
          <a:p>
            <a:pPr marL="101598" indent="0">
              <a:buNone/>
            </a:pPr>
            <a:endParaRPr lang="fr-FR" sz="1600" dirty="0">
              <a:solidFill>
                <a:schemeClr val="tx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fr-FR" sz="16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Les données collectées nous permettrons d'évaluer la population touchée par la fédération, de types de handicaps représentés.</a:t>
            </a:r>
          </a:p>
          <a:p>
            <a:endParaRPr lang="fr-FR" sz="1600" dirty="0">
              <a:solidFill>
                <a:schemeClr val="tx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fr-FR" sz="16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Ces informations sont utiles dans l'intérêt du déclarant et lui ouvre une priorité d'accès à des services et des informations du secteur para judo.</a:t>
            </a:r>
          </a:p>
          <a:p>
            <a:pPr marL="101598" indent="0">
              <a:buNone/>
            </a:pPr>
            <a:endParaRPr lang="fr-FR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1598" indent="0">
              <a:buNone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4DD709B-C062-4356-A273-D3436C80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739" y="1069531"/>
            <a:ext cx="5414661" cy="877751"/>
          </a:xfrm>
          <a:prstGeom prst="rect">
            <a:avLst/>
          </a:prstGeom>
        </p:spPr>
        <p:txBody>
          <a:bodyPr/>
          <a:lstStyle/>
          <a:p>
            <a:r>
              <a:rPr lang="fr-FR" sz="2400" dirty="0">
                <a:latin typeface="Arial Black" panose="020B0A04020102020204" pitchFamily="34" charset="0"/>
              </a:rPr>
              <a:t>Informations sur la licence Para Judo</a:t>
            </a:r>
            <a:br>
              <a:rPr lang="fr-FR" sz="2400" dirty="0">
                <a:latin typeface="Arial Black" panose="020B0A04020102020204" pitchFamily="34" charset="0"/>
              </a:rPr>
            </a:br>
            <a:endParaRPr lang="fr-FR" sz="2400" dirty="0">
              <a:latin typeface="Arial Black" panose="020B0A040201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7DF7D3-0FE3-9A8E-461E-24DD5A73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39" y="-39595"/>
            <a:ext cx="5414661" cy="6897595"/>
          </a:xfrm>
          <a:prstGeom prst="rect">
            <a:avLst/>
          </a:prstGeom>
        </p:spPr>
      </p:pic>
      <p:pic>
        <p:nvPicPr>
          <p:cNvPr id="6" name="Image 5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7BE518C8-A82F-4E6E-1944-01D26AFE2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00" y="57583"/>
            <a:ext cx="1426345" cy="87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D8815-1B88-49CE-A8D4-49330131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00" y="993863"/>
            <a:ext cx="9911200" cy="528400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Observatoire nationale des statistiques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81134-79F2-4F1B-B9B0-7A097FBC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322" y="1858076"/>
            <a:ext cx="7957938" cy="4045200"/>
          </a:xfrm>
        </p:spPr>
        <p:txBody>
          <a:bodyPr/>
          <a:lstStyle/>
          <a:p>
            <a:endParaRPr lang="fr-FR" sz="1400" dirty="0"/>
          </a:p>
          <a:p>
            <a:endParaRPr lang="fr-FR" sz="1600" dirty="0"/>
          </a:p>
        </p:txBody>
      </p:sp>
      <p:pic>
        <p:nvPicPr>
          <p:cNvPr id="5" name="Image 4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6056A44B-4761-78E1-2F5D-010057102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2" y="1987270"/>
            <a:ext cx="7772400" cy="4095931"/>
          </a:xfrm>
          <a:prstGeom prst="rect">
            <a:avLst/>
          </a:prstGeom>
        </p:spPr>
      </p:pic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1BB50CD8-8687-E35F-331B-4074184C7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8" y="1751"/>
            <a:ext cx="1822992" cy="1121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D87853-5B5C-0E1D-BAA0-0977A4AC3185}"/>
              </a:ext>
            </a:extLst>
          </p:cNvPr>
          <p:cNvSpPr/>
          <p:nvPr/>
        </p:nvSpPr>
        <p:spPr>
          <a:xfrm>
            <a:off x="6793264" y="2852443"/>
            <a:ext cx="623087" cy="1739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600" b="1" dirty="0">
                <a:solidFill>
                  <a:srgbClr val="FF0000"/>
                </a:solidFill>
              </a:rPr>
              <a:t>  542</a:t>
            </a:r>
          </a:p>
        </p:txBody>
      </p:sp>
    </p:spTree>
    <p:extLst>
      <p:ext uri="{BB962C8B-B14F-4D97-AF65-F5344CB8AC3E}">
        <p14:creationId xmlns:p14="http://schemas.microsoft.com/office/powerpoint/2010/main" val="130103797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CA8A6674-F4ED-4B61-ABA0-31B973694F17}"/>
    </a:ext>
  </a:extLst>
</a:theme>
</file>

<file path=ppt/theme/theme2.xml><?xml version="1.0" encoding="utf-8"?>
<a:theme xmlns:a="http://schemas.openxmlformats.org/drawingml/2006/main" name="2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3.xml><?xml version="1.0" encoding="utf-8"?>
<a:theme xmlns:a="http://schemas.openxmlformats.org/drawingml/2006/main" name="3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4.xml><?xml version="1.0" encoding="utf-8"?>
<a:theme xmlns:a="http://schemas.openxmlformats.org/drawingml/2006/main" name="4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82103A6866EB4199183960540291EB" ma:contentTypeVersion="17" ma:contentTypeDescription="Crée un document." ma:contentTypeScope="" ma:versionID="d3212291efee0d1ba9cdc4c5c8d5f3e0">
  <xsd:schema xmlns:xsd="http://www.w3.org/2001/XMLSchema" xmlns:xs="http://www.w3.org/2001/XMLSchema" xmlns:p="http://schemas.microsoft.com/office/2006/metadata/properties" xmlns:ns2="553b65b1-e2be-4b3f-bf89-ba4a8a082edc" xmlns:ns3="1ff5fbcd-4cec-49fa-a2fc-634a75a21e43" targetNamespace="http://schemas.microsoft.com/office/2006/metadata/properties" ma:root="true" ma:fieldsID="883c3f54752cc63095252ea1eb568feb" ns2:_="" ns3:_="">
    <xsd:import namespace="553b65b1-e2be-4b3f-bf89-ba4a8a082edc"/>
    <xsd:import namespace="1ff5fbcd-4cec-49fa-a2fc-634a75a21e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Date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b65b1-e2be-4b3f-bf89-ba4a8a082e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4ac12db7-0135-45bb-ac12-848fabb1bc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5fbcd-4cec-49fa-a2fc-634a75a21e4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5a9420a-7585-4417-8e43-0238d3df9ad5}" ma:internalName="TaxCatchAll" ma:showField="CatchAllData" ma:web="1ff5fbcd-4cec-49fa-a2fc-634a75a21e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553b65b1-e2be-4b3f-bf89-ba4a8a082edc" xsi:nil="true"/>
    <TaxCatchAll xmlns="1ff5fbcd-4cec-49fa-a2fc-634a75a21e43" xsi:nil="true"/>
    <lcf76f155ced4ddcb4097134ff3c332f xmlns="553b65b1-e2be-4b3f-bf89-ba4a8a082e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72686C-46FC-4EA7-A4B2-1589DAA322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3b65b1-e2be-4b3f-bf89-ba4a8a082edc"/>
    <ds:schemaRef ds:uri="1ff5fbcd-4cec-49fa-a2fc-634a75a21e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867E26-7D2E-4C08-8937-A5EDA2DC9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97F285-9F9C-4CEA-8DC8-CF9392934C5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afdaf519-9af1-4061-9279-735c1a0d9b3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53b65b1-e2be-4b3f-bf89-ba4a8a082edc"/>
    <ds:schemaRef ds:uri="1ff5fbcd-4cec-49fa-a2fc-634a75a21e4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 FFJDA</Template>
  <TotalTime>1263</TotalTime>
  <Words>513</Words>
  <Application>Microsoft Office PowerPoint</Application>
  <PresentationFormat>Grand écran</PresentationFormat>
  <Paragraphs>136</Paragraphs>
  <Slides>19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19</vt:i4>
      </vt:variant>
    </vt:vector>
  </HeadingPairs>
  <TitlesOfParts>
    <vt:vector size="37" baseType="lpstr">
      <vt:lpstr>Arial</vt:lpstr>
      <vt:lpstr>Arial Black</vt:lpstr>
      <vt:lpstr>Barlow</vt:lpstr>
      <vt:lpstr>Bodoni MT Black</vt:lpstr>
      <vt:lpstr>Calibri</vt:lpstr>
      <vt:lpstr>Calibri Light</vt:lpstr>
      <vt:lpstr>Cooper Black</vt:lpstr>
      <vt:lpstr>Inria Sans</vt:lpstr>
      <vt:lpstr>Inria Sans Light</vt:lpstr>
      <vt:lpstr>Inria Serif</vt:lpstr>
      <vt:lpstr>Montserrat</vt:lpstr>
      <vt:lpstr>Source Sans Pro</vt:lpstr>
      <vt:lpstr>Wingdings</vt:lpstr>
      <vt:lpstr>Template FFJDA</vt:lpstr>
      <vt:lpstr>2_Template FFJDA</vt:lpstr>
      <vt:lpstr>3_Template FFJDA</vt:lpstr>
      <vt:lpstr>4_Template FFJDA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Informations sur la licence Para Judo </vt:lpstr>
      <vt:lpstr>Observatoire nationale des statistiques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thomas pascal</cp:lastModifiedBy>
  <cp:revision>46</cp:revision>
  <dcterms:created xsi:type="dcterms:W3CDTF">2021-04-26T15:18:08Z</dcterms:created>
  <dcterms:modified xsi:type="dcterms:W3CDTF">2024-09-27T16:23:49Z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0x010100DA82103A6866EB4199183960540291EB</vt:lpwstr>
  </property>
</Properties>
</file>